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8" r:id="rId3"/>
    <p:sldId id="269" r:id="rId4"/>
    <p:sldId id="270" r:id="rId5"/>
    <p:sldId id="291" r:id="rId6"/>
    <p:sldId id="259" r:id="rId7"/>
    <p:sldId id="263" r:id="rId8"/>
    <p:sldId id="292" r:id="rId9"/>
    <p:sldId id="293" r:id="rId10"/>
    <p:sldId id="281" r:id="rId11"/>
    <p:sldId id="279" r:id="rId12"/>
    <p:sldId id="283" r:id="rId13"/>
    <p:sldId id="284" r:id="rId14"/>
    <p:sldId id="285" r:id="rId15"/>
    <p:sldId id="286" r:id="rId16"/>
    <p:sldId id="287" r:id="rId17"/>
    <p:sldId id="289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AD78-7348-4514-99D9-4617BD12F8B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0"/>
            <a:ext cx="9153939" cy="6858000"/>
          </a:xfrm>
        </p:spPr>
      </p:pic>
      <p:sp>
        <p:nvSpPr>
          <p:cNvPr id="5" name="Rectangle 4"/>
          <p:cNvSpPr/>
          <p:nvPr/>
        </p:nvSpPr>
        <p:spPr>
          <a:xfrm>
            <a:off x="1563413" y="3048000"/>
            <a:ext cx="62484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01414" y="3733800"/>
            <a:ext cx="7772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4014" y="967770"/>
            <a:ext cx="4267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BẮC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2065" y="5867400"/>
            <a:ext cx="3408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: 2022 -2023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30" y="1791705"/>
            <a:ext cx="1156768" cy="11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7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hkg3-1.xx.fbcdn.net/v/t1.0-9/15032743_1817216011889266_5178288056298715668_n.jpg?oh=deeb6dc59647dad204c21b359440fef7&amp;oe=5891378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4538" r="14025" b="2462"/>
          <a:stretch/>
        </p:blipFill>
        <p:spPr bwMode="auto">
          <a:xfrm rot="16200000">
            <a:off x="1143001" y="-1143001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Thử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yêu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231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23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23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23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23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22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40735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990600"/>
            <a:ext cx="41148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334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333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333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333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332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332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1000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3581400"/>
            <a:ext cx="594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436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436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435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435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435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434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85" y="2514600"/>
            <a:ext cx="3885247" cy="384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7"/>
          <p:cNvPicPr>
            <a:picLocks noChangeAspect="1" noChangeArrowheads="1"/>
          </p:cNvPicPr>
          <p:nvPr/>
        </p:nvPicPr>
        <p:blipFill>
          <a:blip r:embed="rId6"/>
          <a:srcRect r="1894"/>
          <a:stretch>
            <a:fillRect/>
          </a:stretch>
        </p:blipFill>
        <p:spPr bwMode="auto">
          <a:xfrm>
            <a:off x="4572000" y="2514600"/>
            <a:ext cx="3766186" cy="381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539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538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538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537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537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537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2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8" y="0"/>
            <a:ext cx="441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5" name="Picture 3" descr="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590800"/>
            <a:ext cx="464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64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64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64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64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63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639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12"/>
          <p:cNvPicPr>
            <a:picLocks noChangeAspect="1" noChangeArrowheads="1"/>
          </p:cNvPicPr>
          <p:nvPr/>
        </p:nvPicPr>
        <p:blipFill rotWithShape="1">
          <a:blip r:embed="rId5"/>
          <a:srcRect b="-662"/>
          <a:stretch/>
        </p:blipFill>
        <p:spPr bwMode="auto">
          <a:xfrm>
            <a:off x="228600" y="1295400"/>
            <a:ext cx="4533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990600"/>
            <a:ext cx="3956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2: Thi xem </a:t>
            </a:r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đội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nào nhanh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53208" y="1466497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C¸ch ch¬i: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Chia líp lµm 2 ®éi ,  mçi ®éi ch¬i cã mét bøc tranh vÒ ng·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phè. Trong th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i gian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một bản nhạc lần lượt các thành viên trong đội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ch¹y lªn chän l« t« ng­êi hoÆc PT tham gia GT g¾n vµo vÞ trÝ ®óng theo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tín hiệu đèn GT. Khi 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lªn ph¶i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®óng lµn </a:t>
            </a:r>
            <a:r>
              <a:rPr lang="vi-VN" sz="2000">
                <a:latin typeface="+mj-lt"/>
                <a:cs typeface="Times New Roman" pitchFamily="18" charset="0"/>
              </a:rPr>
              <a:t>đường</a:t>
            </a:r>
            <a:r>
              <a:rPr lang="en-US" sz="2000">
                <a:latin typeface="+mj-lt"/>
                <a:cs typeface="Times New Roman" pitchFamily="18" charset="0"/>
              </a:rPr>
              <a:t>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bªn ph¶i cña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råi  ch¹y vÒ ®Ëp vµo tay b¹n tiÕp theo, b¹n ®ã l¹i ch¹y lªn, cø tiÕp tôc nh­ vËy cho ®Õn hÕt, ®éi nµo g¾n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 nhiÒu l« t« ®óng  ®éi ®ã lµ ®éi th¾ng. 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+ Lưu ý khi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 lên và chạy về các thành viên phải chạy đúng là đường bên tay phải của mình.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LuËt ch¬i: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Ch¬i theo luËt tiÕp søc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        + Khi b¹n ch¬i tr­íc quay vÒ ®Ëp vµo tay b¹n tiÕp theo  th× b¹n ®ã míi ®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­îc ch¹y lªn.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[wallc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991600" cy="4953000"/>
          </a:xfrm>
          <a:solidFill>
            <a:srgbClr val="CCECFF"/>
          </a:solidFill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en-US" sz="9600" i="1" u="sng" dirty="0" err="1">
                <a:solidFill>
                  <a:srgbClr val="1B11DF"/>
                </a:solidFill>
              </a:rPr>
              <a:t>Mục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đích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yêu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cầu</a:t>
            </a:r>
            <a:r>
              <a:rPr lang="en-US" sz="9600" i="1" u="sng" dirty="0">
                <a:solidFill>
                  <a:srgbClr val="1B11DF"/>
                </a:solidFill>
              </a:rPr>
              <a:t>:</a:t>
            </a:r>
          </a:p>
          <a:p>
            <a:pPr algn="just">
              <a:buNone/>
            </a:pP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KiÕn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thøc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: 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biÕt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mét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sè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luËt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lÖ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Lßng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®­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êng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ngu</a:t>
            </a:r>
            <a:r>
              <a:rPr lang="vi-VN" sz="8000" dirty="0">
                <a:latin typeface="Times New Roman" pitchFamily="18" charset="0"/>
                <a:cs typeface="Times New Roman" pitchFamily="18" charset="0"/>
              </a:rPr>
              <a:t>ời đi bộ đi trên vỉa hè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+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PTGT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Ìn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2.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Kü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: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RÌn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luyÖn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¶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nă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chó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ý,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quan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s¸t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ghi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nhí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cã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chñ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Þnh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i="1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¶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lêi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c©u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hái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cña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c«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râ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rµng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m¹ch l¹c. </a:t>
            </a: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cã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kü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ch¬i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trß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ch¬i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b="1" i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3. </a:t>
            </a:r>
            <a:r>
              <a:rPr lang="en-US" sz="8000" b="1" i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Th¸i</a:t>
            </a:r>
            <a:r>
              <a:rPr lang="en-US" sz="8000" b="1" i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®é: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thÝch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thó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tham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mäi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ho¹t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éngtrong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giê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häc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Gi¸o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dôc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biÕt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chÊp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hµnh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óng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luËt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lÖ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c¬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b¶n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khi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tham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  <a:endParaRPr lang="en-US" sz="7200" dirty="0">
              <a:latin typeface=".VnTime" pitchFamily="34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i="1" u="sng" dirty="0"/>
          </a:p>
        </p:txBody>
      </p:sp>
      <p:pic>
        <p:nvPicPr>
          <p:cNvPr id="23558" name="Picture 6" descr="QUASBUT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-152400"/>
            <a:ext cx="2019300" cy="1485900"/>
          </a:xfrm>
          <a:prstGeom prst="rect">
            <a:avLst/>
          </a:prstGeom>
          <a:noFill/>
        </p:spPr>
      </p:pic>
      <p:pic>
        <p:nvPicPr>
          <p:cNvPr id="23557" name="Picture 5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524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Picturechim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685800"/>
            <a:ext cx="1524000" cy="1143000"/>
          </a:xfrm>
          <a:prstGeom prst="rect">
            <a:avLst/>
          </a:prstGeom>
          <a:noFill/>
        </p:spPr>
      </p:pic>
      <p:pic>
        <p:nvPicPr>
          <p:cNvPr id="23565" name="Picture 13" descr="Butterfly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304800"/>
            <a:ext cx="1828800" cy="17240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Tx/>
              <a:buNone/>
            </a:pPr>
            <a:r>
              <a:rPr lang="en-US" u="sng" dirty="0" err="1"/>
              <a:t>Chuẩn</a:t>
            </a:r>
            <a:r>
              <a:rPr lang="en-US" u="sng" dirty="0"/>
              <a:t> </a:t>
            </a:r>
            <a:r>
              <a:rPr lang="en-US" u="sng" dirty="0" err="1"/>
              <a:t>bị</a:t>
            </a:r>
            <a:r>
              <a:rPr lang="en-US" u="sng" dirty="0"/>
              <a:t>:</a:t>
            </a:r>
          </a:p>
          <a:p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  <a:p>
            <a:r>
              <a:rPr lang="en-US" dirty="0" err="1"/>
              <a:t>Lô</a:t>
            </a:r>
            <a:r>
              <a:rPr lang="en-US" dirty="0"/>
              <a:t>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GT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sai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u="sng" dirty="0" err="1">
                <a:solidFill>
                  <a:srgbClr val="FF0000"/>
                </a:solidFill>
              </a:rPr>
              <a:t>Ổn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định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tổ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chức</a:t>
            </a:r>
            <a:r>
              <a:rPr lang="en-US" u="sng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“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”</a:t>
            </a:r>
          </a:p>
          <a:p>
            <a:r>
              <a:rPr lang="en-US" dirty="0" err="1"/>
              <a:t>Đàm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,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Phương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pháp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thức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tổ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chức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buNone/>
            </a:pPr>
            <a:r>
              <a:rPr lang="en-US" dirty="0"/>
              <a:t>*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cộ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qua </a:t>
            </a:r>
            <a:r>
              <a:rPr lang="en-US" dirty="0" err="1"/>
              <a:t>lại</a:t>
            </a:r>
            <a:r>
              <a:rPr lang="en-US" dirty="0"/>
              <a:t>)</a:t>
            </a:r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istrator\Desktop\15057999_1719870781673239_1385487784_n.jpg"/>
          <p:cNvPicPr>
            <a:picLocks noChangeAspect="1" noChangeArrowheads="1"/>
          </p:cNvPicPr>
          <p:nvPr/>
        </p:nvPicPr>
        <p:blipFill>
          <a:blip r:embed="rId2"/>
          <a:srcRect l="14843" t="7473" r="10942" b="3915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1030" name="Picture 6" descr="C:\Documents and Settings\Administrator\Desktop\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114800"/>
            <a:ext cx="13716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98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667" t="2000" r="11333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194" name="Picture 2" descr="C:\Documents and Settings\Administrator\Desktop\c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21847">
              <a:off x="1229431" y="4169799"/>
              <a:ext cx="1256384" cy="197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Kết quả hình ảnh cho bien bao giao th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543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4980623_1816963921914475_3468251755011395233_n.jpg"/>
          <p:cNvPicPr>
            <a:picLocks noChangeAspect="1" noChangeArrowheads="1"/>
          </p:cNvPicPr>
          <p:nvPr/>
        </p:nvPicPr>
        <p:blipFill rotWithShape="1">
          <a:blip r:embed="rId2"/>
          <a:srcRect l="2308" t="9437" b="728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7&quot;/&gt;&lt;/object&gt;&lt;object type=&quot;3&quot; unique_id=&quot;10007&quot;&gt;&lt;property id=&quot;20148&quot; value=&quot;5&quot;/&gt;&lt;property id=&quot;20300&quot; value=&quot;Slide 6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3&quot;/&gt;&lt;/object&gt;&lt;object type=&quot;3&quot; unique_id=&quot;10128&quot;&gt;&lt;property id=&quot;20148&quot; value=&quot;5&quot;/&gt;&lt;property id=&quot;20300&quot; value=&quot;Slide 2&quot;/&gt;&lt;property id=&quot;20307&quot; value=&quot;268&quot;/&gt;&lt;/object&gt;&lt;object type=&quot;3&quot; unique_id=&quot;10279&quot;&gt;&lt;property id=&quot;20148&quot; value=&quot;5&quot;/&gt;&lt;property id=&quot;20300&quot; value=&quot;Slide 3&quot;/&gt;&lt;property id=&quot;20307&quot; value=&quot;269&quot;/&gt;&lt;/object&gt;&lt;object type=&quot;3&quot; unique_id=&quot;10360&quot;&gt;&lt;property id=&quot;20148&quot; value=&quot;5&quot;/&gt;&lt;property id=&quot;20300&quot; value=&quot;Slide 4&quot;/&gt;&lt;property id=&quot;20307&quot; value=&quot;270&quot;/&gt;&lt;/object&gt;&lt;object type=&quot;3&quot; unique_id=&quot;10531&quot;&gt;&lt;property id=&quot;20148&quot; value=&quot;5&quot;/&gt;&lt;property id=&quot;20300&quot; value=&quot;Slide 11&quot;/&gt;&lt;property id=&quot;20307&quot; value=&quot;279&quot;/&gt;&lt;/object&gt;&lt;object type=&quot;3&quot; unique_id=&quot;10827&quot;&gt;&lt;property id=&quot;20148&quot; value=&quot;5&quot;/&gt;&lt;property id=&quot;20300&quot; value=&quot;Slide 10&quot;/&gt;&lt;property id=&quot;20307&quot; value=&quot;281&quot;/&gt;&lt;/object&gt;&lt;object type=&quot;3&quot; unique_id=&quot;11023&quot;&gt;&lt;property id=&quot;20148&quot; value=&quot;5&quot;/&gt;&lt;property id=&quot;20300&quot; value=&quot;Slide 12&quot;/&gt;&lt;property id=&quot;20307&quot; value=&quot;283&quot;/&gt;&lt;/object&gt;&lt;object type=&quot;3&quot; unique_id=&quot;11024&quot;&gt;&lt;property id=&quot;20148&quot; value=&quot;5&quot;/&gt;&lt;property id=&quot;20300&quot; value=&quot;Slide 13&quot;/&gt;&lt;property id=&quot;20307&quot; value=&quot;284&quot;/&gt;&lt;/object&gt;&lt;object type=&quot;3&quot; unique_id=&quot;11025&quot;&gt;&lt;property id=&quot;20148&quot; value=&quot;5&quot;/&gt;&lt;property id=&quot;20300&quot; value=&quot;Slide 14&quot;/&gt;&lt;property id=&quot;20307&quot; value=&quot;285&quot;/&gt;&lt;/object&gt;&lt;object type=&quot;3&quot; unique_id=&quot;11026&quot;&gt;&lt;property id=&quot;20148&quot; value=&quot;5&quot;/&gt;&lt;property id=&quot;20300&quot; value=&quot;Slide 15&quot;/&gt;&lt;property id=&quot;20307&quot; value=&quot;286&quot;/&gt;&lt;/object&gt;&lt;object type=&quot;3&quot; unique_id=&quot;11027&quot;&gt;&lt;property id=&quot;20148&quot; value=&quot;5&quot;/&gt;&lt;property id=&quot;20300&quot; value=&quot;Slide 16&quot;/&gt;&lt;property id=&quot;20307&quot; value=&quot;287&quot;/&gt;&lt;/object&gt;&lt;object type=&quot;3&quot; unique_id=&quot;11028&quot;&gt;&lt;property id=&quot;20148&quot; value=&quot;5&quot;/&gt;&lt;property id=&quot;20300&quot; value=&quot;Slide 18&quot;/&gt;&lt;property id=&quot;20307&quot; value=&quot;288&quot;/&gt;&lt;/object&gt;&lt;object type=&quot;3&quot; unique_id=&quot;11269&quot;&gt;&lt;property id=&quot;20148&quot; value=&quot;5&quot;/&gt;&lt;property id=&quot;20300&quot; value=&quot;Slide 17&quot;/&gt;&lt;property id=&quot;20307&quot; value=&quot;289&quot;/&gt;&lt;/object&gt;&lt;object type=&quot;3&quot; unique_id=&quot;11270&quot;&gt;&lt;property id=&quot;20148&quot; value=&quot;5&quot;/&gt;&lt;property id=&quot;20300&quot; value=&quot;Slide 5&quot;/&gt;&lt;property id=&quot;20307&quot; value=&quot;291&quot;/&gt;&lt;/object&gt;&lt;object type=&quot;3&quot; unique_id=&quot;11271&quot;&gt;&lt;property id=&quot;20148&quot; value=&quot;5&quot;/&gt;&lt;property id=&quot;20300&quot; value=&quot;Slide 8&quot;/&gt;&lt;property id=&quot;20307&quot; value=&quot;292&quot;/&gt;&lt;/object&gt;&lt;object type=&quot;3&quot; unique_id=&quot;11272&quot;&gt;&lt;property id=&quot;20148&quot; value=&quot;5&quot;/&gt;&lt;property id=&quot;20300&quot; value=&quot;Slide 9&quot;/&gt;&lt;property id=&quot;20307&quot; value=&quot;29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532</Words>
  <Application>Microsoft Office PowerPoint</Application>
  <PresentationFormat>On-screen Show (4:3)</PresentationFormat>
  <Paragraphs>39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101</cp:revision>
  <dcterms:created xsi:type="dcterms:W3CDTF">2016-11-12T06:07:29Z</dcterms:created>
  <dcterms:modified xsi:type="dcterms:W3CDTF">2023-03-14T09:05:57Z</dcterms:modified>
</cp:coreProperties>
</file>