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8" r:id="rId2"/>
    <p:sldId id="305" r:id="rId3"/>
    <p:sldId id="416" r:id="rId4"/>
    <p:sldId id="417" r:id="rId5"/>
    <p:sldId id="258" r:id="rId6"/>
    <p:sldId id="257" r:id="rId7"/>
    <p:sldId id="414" r:id="rId8"/>
    <p:sldId id="261" r:id="rId9"/>
    <p:sldId id="260" r:id="rId10"/>
    <p:sldId id="397" r:id="rId11"/>
    <p:sldId id="395" r:id="rId12"/>
    <p:sldId id="411" r:id="rId13"/>
    <p:sldId id="413" r:id="rId14"/>
    <p:sldId id="412" r:id="rId15"/>
    <p:sldId id="399" r:id="rId16"/>
    <p:sldId id="41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96" d="100"/>
          <a:sy n="96" d="100"/>
        </p:scale>
        <p:origin x="-30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D9057-384C-4A37-BAF3-4BAF2877F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4DFC6E-A1D7-4D2A-A132-A02475395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FC5B58-4447-469D-90BD-ADE1F75D3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6AECA9-7CE7-462B-BA26-5B5B3E14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290371-8F15-4B2D-B703-F39465D7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89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6E680-3460-46D3-9112-1B8938594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57083C-6084-4C87-9FCF-781D4E144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2F641-229A-4A72-9F7D-375F1650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728BCE-48AE-40F1-8F6E-F686B094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9B89E9-2FE4-4FB9-911C-B9CC1082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721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8D077C-441E-4524-A582-1730FF2DB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3170D8-8576-42E1-9A55-AB49A41A4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8353E7-E7AE-4E92-8353-70C39D5C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41EE51-CE4E-47DA-8B07-8A81CC4C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85C0AD-741A-4E10-A06B-5BC3D14E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89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17ED8-AE1E-473C-9A95-D078F1F4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6BD357-AC0F-4E9F-A856-BCE542CBE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FE9C27-24DB-40DA-AC91-0004616F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2A2AED-1214-49EB-9449-7983641D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C31667-F490-4B0C-B3FC-EB02518D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91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D69D32-5EC2-4F16-BCC8-1EDAD3CE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4F9020-D24C-48B4-84A8-8E650E1F1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244D21-A0D9-4094-AE48-03272662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EA8EB9-3854-411A-A6AC-3ADD7335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1532A8-DBDD-47F0-BDCA-02879B93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014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002075-2F76-425E-918B-F277795C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9F25E5-ECCA-41CB-BF9C-D4AAAE63F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9E4283-71C5-4A31-BDBB-52F477680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82BFE-191D-4A70-B55D-A4FA0887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D37624-E195-4F90-95C9-57A38994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ED4811-B475-44F6-9DD8-1030E270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87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A3ADE-A484-4DF3-91A8-E6D09078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8A7E3F-05A4-4DB7-8359-57F921B18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024042-AFA9-4392-BAAC-A5284F5B1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5E3094-837C-4541-9841-351D44CC7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49C7AA-D811-4D47-B842-701A12642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B75287-B97C-4F1C-9634-2CF7EB04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0DE078-4103-40D5-AF3C-E2C34660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8DFCB0-A1EC-456D-8843-9696BE8F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577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FCFD1-C0BD-4FD2-BE2A-C427D4C3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EDA2BCA-05C0-4B86-A9B7-2AC89E18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0D5F03-314C-4881-9EE2-B75D0ADA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398DA0-4872-46FA-BDEF-2A3E9BE2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30285F-1C60-48B7-A8F4-745A6454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1C0742-1016-48FC-B9A2-61D71095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FE1A75-A2D0-4570-9CE8-3F23CADE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07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B1B22-341F-465E-8BCB-C660A254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5678D9-F5FC-4700-AD8D-40EA15EE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7AA39-6464-4486-93F6-36A901A25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378C21-C843-416C-84DF-7D08AA51D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7443C7-6B31-45D2-8FB4-4B2BEA61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E60D59-C483-4C45-B5CB-90079301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96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4983B-6B2E-4ED3-AF8F-252F45BE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83F38F-9ADD-413E-899F-BBE06E0BF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9F0228-C733-4EBA-B16F-63636157D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9BC57E-48AB-4ACD-B6C7-8BB51D6F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42AD2-BA64-43E9-B96D-4132DB30A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E27B8D-F724-42BD-A6B0-B0A0AF64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02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EBE786-B15D-444D-B985-4FAD2837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7194C5-1607-4812-AA4C-6EFFDB33F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9A58E-F353-4313-9356-E37493195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D4E1D-E2C7-4B04-945B-94E756032070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D87F80-E11F-47FE-B1C9-B62AC5483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BD04E7-7A17-4177-957A-0FC285545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946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trang%20chinh.p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trang%20chinh.p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p3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5" Type="http://schemas.openxmlformats.org/officeDocument/2006/relationships/image" Target="../media/image13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4.gif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84" y="0"/>
            <a:ext cx="98234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1731" y="504663"/>
            <a:ext cx="776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7479" y="1073426"/>
            <a:ext cx="467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MẦM NON BẮC CẦU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3504" y="31010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87217" y="2007704"/>
            <a:ext cx="8161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: PHÁT TRIỂN THẨM MỸ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1731" y="3285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1731" y="2932043"/>
            <a:ext cx="749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DẠY VẬN ĐỘNG : MÚA HÁT CHO MẸ XEM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29609" y="4462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69105" y="3645067"/>
            <a:ext cx="2497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LỚP : MGBC3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9610" y="4462670"/>
            <a:ext cx="571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GV: NGUYỄN THỊ THU HÀ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60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>
            <a:hlinkClick r:id="rId2" highlightClick="1"/>
            <a:extLst>
              <a:ext uri="{FF2B5EF4-FFF2-40B4-BE49-F238E27FC236}">
                <a16:creationId xmlns:a16="http://schemas.microsoft.com/office/drawing/2014/main" xmlns="" id="{78E34EE9-E4F8-4BD3-B1A7-C135940E6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400800"/>
            <a:ext cx="6858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2948" name="WordArt 4">
            <a:extLst>
              <a:ext uri="{FF2B5EF4-FFF2-40B4-BE49-F238E27FC236}">
                <a16:creationId xmlns:a16="http://schemas.microsoft.com/office/drawing/2014/main" xmlns="" id="{2BB64043-C532-4B70-8922-81BC3C6D5F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3162300"/>
            <a:ext cx="63246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DED206-706E-4368-AB7E-4301E8A5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C1AE7F-A5A5-4B0E-974B-87791AA34D6A}"/>
              </a:ext>
            </a:extLst>
          </p:cNvPr>
          <p:cNvSpPr txBox="1"/>
          <p:nvPr/>
        </p:nvSpPr>
        <p:spPr>
          <a:xfrm>
            <a:off x="914399" y="621268"/>
            <a:ext cx="104633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Bé hãy chọn số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0C8FE0A6-4EAB-433B-93B3-0154E73726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1" y="3048000"/>
            <a:ext cx="1570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02A4C1D8-49C3-48A0-B791-36D1838599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6100"/>
            <a:ext cx="1600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8CB6AFCC-133F-4CF9-8B6E-B0C37718E7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2" y="3124200"/>
            <a:ext cx="1676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WordArt 4">
            <a:extLst>
              <a:ext uri="{FF2B5EF4-FFF2-40B4-BE49-F238E27FC236}">
                <a16:creationId xmlns:a16="http://schemas.microsoft.com/office/drawing/2014/main" xmlns="" id="{ABE44668-6B93-42E8-9FBF-BACB2790D5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05148" y="609600"/>
            <a:ext cx="63246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452980-C740-04AB-28AE-2B2DDCCAF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584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67DADE-4DA9-3F49-777F-36827ACE1424}"/>
              </a:ext>
            </a:extLst>
          </p:cNvPr>
          <p:cNvSpPr/>
          <p:nvPr/>
        </p:nvSpPr>
        <p:spPr>
          <a:xfrm>
            <a:off x="0" y="6081622"/>
            <a:ext cx="12192000" cy="7763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Bài hát: Cả nhà thương nhau</a:t>
            </a:r>
          </a:p>
        </p:txBody>
      </p:sp>
      <p:pic>
        <p:nvPicPr>
          <p:cNvPr id="2" name="cả nhà thương nhau đã cắ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cả nha thuong nhau">
            <a:hlinkClick r:id="" action="ppaction://media"/>
            <a:extLst>
              <a:ext uri="{FF2B5EF4-FFF2-40B4-BE49-F238E27FC236}">
                <a16:creationId xmlns:a16="http://schemas.microsoft.com/office/drawing/2014/main" xmlns="" id="{74535EF3-4AD1-F946-16AA-2388CBDED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B2B0D-F312-4C4E-AFF3-AEC48C9F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7D0307E-6A0C-4DED-98B4-AE83C553C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77ADA4-942C-45E0-A203-583AEF55AE50}"/>
              </a:ext>
            </a:extLst>
          </p:cNvPr>
          <p:cNvSpPr txBox="1"/>
          <p:nvPr/>
        </p:nvSpPr>
        <p:spPr>
          <a:xfrm>
            <a:off x="914399" y="621268"/>
            <a:ext cx="104633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Bé hãy chọn số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647E1610-40FF-4E82-BDED-36F1C17DA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1" y="3048000"/>
            <a:ext cx="1570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1E59D99F-3F20-4F16-996C-DAF1567B6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6100"/>
            <a:ext cx="1600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E85A54D4-0D9B-4B70-9F69-5C13918BAB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2" y="3124200"/>
            <a:ext cx="1676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DD9BA-0A7C-447B-BCB0-ECA33211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AD566E-68E4-A7FF-E975-6EF98A4E1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736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C3FC239-2633-AB37-04F2-6EB48FB17055}"/>
              </a:ext>
            </a:extLst>
          </p:cNvPr>
          <p:cNvSpPr/>
          <p:nvPr/>
        </p:nvSpPr>
        <p:spPr>
          <a:xfrm>
            <a:off x="0" y="6173697"/>
            <a:ext cx="12192000" cy="6843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Bài hát: bà ơi bà</a:t>
            </a:r>
          </a:p>
        </p:txBody>
      </p:sp>
      <p:pic>
        <p:nvPicPr>
          <p:cNvPr id="5" name="FILE_20221110_195943_C2RGJ">
            <a:hlinkClick r:id="" action="ppaction://media"/>
            <a:extLst>
              <a:ext uri="{FF2B5EF4-FFF2-40B4-BE49-F238E27FC236}">
                <a16:creationId xmlns:a16="http://schemas.microsoft.com/office/drawing/2014/main" xmlns="" id="{1E434A87-8DEF-785B-543C-EF993A16E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02F5766-67E1-CF79-C422-06B6049D1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69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>
            <a:hlinkClick r:id="rId2" highlightClick="1"/>
            <a:extLst>
              <a:ext uri="{FF2B5EF4-FFF2-40B4-BE49-F238E27FC236}">
                <a16:creationId xmlns:a16="http://schemas.microsoft.com/office/drawing/2014/main" xmlns="" id="{78E34EE9-E4F8-4BD3-B1A7-C135940E6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400800"/>
            <a:ext cx="6858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2948" name="WordArt 4">
            <a:extLst>
              <a:ext uri="{FF2B5EF4-FFF2-40B4-BE49-F238E27FC236}">
                <a16:creationId xmlns:a16="http://schemas.microsoft.com/office/drawing/2014/main" xmlns="" id="{2BB64043-C532-4B70-8922-81BC3C6D5F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3162300"/>
            <a:ext cx="63246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DED206-706E-4368-AB7E-4301E8A5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C1AE7F-A5A5-4B0E-974B-87791AA34D6A}"/>
              </a:ext>
            </a:extLst>
          </p:cNvPr>
          <p:cNvSpPr txBox="1"/>
          <p:nvPr/>
        </p:nvSpPr>
        <p:spPr>
          <a:xfrm>
            <a:off x="914399" y="621268"/>
            <a:ext cx="104633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Bé hãy chọn số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0C8FE0A6-4EAB-433B-93B3-0154E73726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1" y="3048000"/>
            <a:ext cx="1570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02A4C1D8-49C3-48A0-B791-36D1838599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6100"/>
            <a:ext cx="1600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8CB6AFCC-133F-4CF9-8B6E-B0C37718E7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2" y="3124200"/>
            <a:ext cx="1676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C3B34A-5935-45CE-8F38-1422041E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11EA45D-60EC-3381-4AA6-A97198E35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184900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8B08AAE-1A84-4224-8542-FB63788C3EA7}"/>
              </a:ext>
            </a:extLst>
          </p:cNvPr>
          <p:cNvSpPr/>
          <p:nvPr/>
        </p:nvSpPr>
        <p:spPr>
          <a:xfrm>
            <a:off x="-1" y="6173697"/>
            <a:ext cx="12192000" cy="6843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Bài hát: Mẹ yêu không nào</a:t>
            </a:r>
          </a:p>
        </p:txBody>
      </p:sp>
      <p:pic>
        <p:nvPicPr>
          <p:cNvPr id="3" name="Me-Yeu-Khong-Nao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FILE_20221110_195959_Dmeeb">
            <a:hlinkClick r:id="" action="ppaction://media"/>
            <a:extLst>
              <a:ext uri="{FF2B5EF4-FFF2-40B4-BE49-F238E27FC236}">
                <a16:creationId xmlns:a16="http://schemas.microsoft.com/office/drawing/2014/main" xmlns="" id="{97BB89C8-7CF0-7FB9-C5D1-3D2430EEAC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xmlns="" id="{5801D62C-5FF1-46F1-8B60-3D6C074A3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xmlns="" id="{BF801BDF-0F63-4F24-9FB2-8EF1FE411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00356" name="AutoShape 4">
            <a:extLst>
              <a:ext uri="{FF2B5EF4-FFF2-40B4-BE49-F238E27FC236}">
                <a16:creationId xmlns:a16="http://schemas.microsoft.com/office/drawing/2014/main" xmlns="" id="{C294F2C0-3AD7-4057-8418-60D2AE5E0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37" y="1600200"/>
            <a:ext cx="10408463" cy="4042954"/>
          </a:xfrm>
          <a:prstGeom prst="doubleWave">
            <a:avLst>
              <a:gd name="adj1" fmla="val 6500"/>
              <a:gd name="adj2" fmla="val 0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76200" cmpd="tri">
            <a:pattFill prst="solidDmnd">
              <a:fgClr>
                <a:schemeClr val="hlink"/>
              </a:fgClr>
              <a:bgClr>
                <a:srgbClr val="FF3300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0357" name="Picture 5">
            <a:extLst>
              <a:ext uri="{FF2B5EF4-FFF2-40B4-BE49-F238E27FC236}">
                <a16:creationId xmlns:a16="http://schemas.microsoft.com/office/drawing/2014/main" xmlns="" id="{6C05FF2E-1D18-40C9-A421-D8F07F276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82" y="3551077"/>
            <a:ext cx="3205163" cy="32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>
            <a:extLst>
              <a:ext uri="{FF2B5EF4-FFF2-40B4-BE49-F238E27FC236}">
                <a16:creationId xmlns:a16="http://schemas.microsoft.com/office/drawing/2014/main" xmlns="" id="{472B0C37-2A11-4DE4-9822-176612E4D4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391150"/>
            <a:ext cx="8979374" cy="171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>
            <a:extLst>
              <a:ext uri="{FF2B5EF4-FFF2-40B4-BE49-F238E27FC236}">
                <a16:creationId xmlns:a16="http://schemas.microsoft.com/office/drawing/2014/main" xmlns="" id="{E2E6B822-3D3A-4353-95B9-BBCF417086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4197349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1" name="Picture 9">
            <a:extLst>
              <a:ext uri="{FF2B5EF4-FFF2-40B4-BE49-F238E27FC236}">
                <a16:creationId xmlns:a16="http://schemas.microsoft.com/office/drawing/2014/main" xmlns="" id="{BD68F7CB-F866-4075-94A9-F666BD37A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53800" y="1133475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2" name="Picture 10">
            <a:extLst>
              <a:ext uri="{FF2B5EF4-FFF2-40B4-BE49-F238E27FC236}">
                <a16:creationId xmlns:a16="http://schemas.microsoft.com/office/drawing/2014/main" xmlns="" id="{2480900B-546E-4196-A7C5-834D45461E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-457200"/>
            <a:ext cx="614172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3" name="Picture 11">
            <a:extLst>
              <a:ext uri="{FF2B5EF4-FFF2-40B4-BE49-F238E27FC236}">
                <a16:creationId xmlns:a16="http://schemas.microsoft.com/office/drawing/2014/main" xmlns="" id="{792353A0-59DC-48F0-941E-4547B6F0D6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609600"/>
            <a:ext cx="617220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4" name="WordArt 12">
            <a:extLst>
              <a:ext uri="{FF2B5EF4-FFF2-40B4-BE49-F238E27FC236}">
                <a16:creationId xmlns:a16="http://schemas.microsoft.com/office/drawing/2014/main" xmlns="" id="{9DEADF50-6D58-4487-B318-8324438E09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2667000"/>
            <a:ext cx="64008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Arrus"/>
              </a:rPr>
              <a:t>KÍNH CHÀO TẠM BIỆT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97B2C006-9F47-41D9-B166-AF65EB60E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224" y="4469266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BD7CBB33-0E86-4408-8B15-9934E4C6E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969" y="1255552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03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heartandleafbar">
            <a:extLst>
              <a:ext uri="{FF2B5EF4-FFF2-40B4-BE49-F238E27FC236}">
                <a16:creationId xmlns:a16="http://schemas.microsoft.com/office/drawing/2014/main" xmlns="" id="{4741ECBB-8E68-4A26-8EB1-66FE0222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762000"/>
            <a:ext cx="82549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heartandleafbar">
            <a:extLst>
              <a:ext uri="{FF2B5EF4-FFF2-40B4-BE49-F238E27FC236}">
                <a16:creationId xmlns:a16="http://schemas.microsoft.com/office/drawing/2014/main" xmlns="" id="{02BD443E-3162-4A3B-A8D1-DFA578BB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9" y="-152400"/>
            <a:ext cx="1123841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heartandleafbar">
            <a:extLst>
              <a:ext uri="{FF2B5EF4-FFF2-40B4-BE49-F238E27FC236}">
                <a16:creationId xmlns:a16="http://schemas.microsoft.com/office/drawing/2014/main" xmlns="" id="{65212C7C-B5B8-4159-8E5D-5F42218DC4F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1" y="0"/>
            <a:ext cx="977899" cy="6858000"/>
          </a:xfrm>
          <a:noFill/>
        </p:spPr>
      </p:pic>
      <p:pic>
        <p:nvPicPr>
          <p:cNvPr id="2053" name="Picture 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FE0A4ECB-9DA1-416E-A668-5F34912F20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8" y="5600700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B49F5BD5-0BBF-441C-962D-B821B7C7C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5936842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F559C5C0-2CA3-4FCD-BAEB-101E46B4E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891" y="5936842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2C78642F-50D1-4EC5-AC60-16E4BA460E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5626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9EEA6568-7CFB-4307-8F72-331BE373BA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04" y="5871481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heartandleafbar">
            <a:extLst>
              <a:ext uri="{FF2B5EF4-FFF2-40B4-BE49-F238E27FC236}">
                <a16:creationId xmlns:a16="http://schemas.microsoft.com/office/drawing/2014/main" xmlns="" id="{34FB1BF7-01D5-48A8-9766-4AB118F6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417242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8" descr="images594333_hms_0023">
            <a:extLst>
              <a:ext uri="{FF2B5EF4-FFF2-40B4-BE49-F238E27FC236}">
                <a16:creationId xmlns:a16="http://schemas.microsoft.com/office/drawing/2014/main" xmlns="" id="{D36175A3-A0F0-4F60-AB2B-706C9A14E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221" flipH="1">
            <a:off x="494943" y="344896"/>
            <a:ext cx="177641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Firewrk5">
            <a:extLst>
              <a:ext uri="{FF2B5EF4-FFF2-40B4-BE49-F238E27FC236}">
                <a16:creationId xmlns:a16="http://schemas.microsoft.com/office/drawing/2014/main" xmlns="" id="{5D3BB8D4-27E8-442B-8FD9-3A85A1D0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9" y="282865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Firewrk5">
            <a:extLst>
              <a:ext uri="{FF2B5EF4-FFF2-40B4-BE49-F238E27FC236}">
                <a16:creationId xmlns:a16="http://schemas.microsoft.com/office/drawing/2014/main" xmlns="" id="{EE9C6D27-AF05-49FA-9003-F14632A5A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38" y="2047876"/>
            <a:ext cx="1447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1" descr="cupid3">
            <a:extLst>
              <a:ext uri="{FF2B5EF4-FFF2-40B4-BE49-F238E27FC236}">
                <a16:creationId xmlns:a16="http://schemas.microsoft.com/office/drawing/2014/main" xmlns="" id="{3DDBDDBD-3E30-4253-836B-3FBC0ED8F1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84982"/>
            <a:ext cx="25908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Firewrk8">
            <a:extLst>
              <a:ext uri="{FF2B5EF4-FFF2-40B4-BE49-F238E27FC236}">
                <a16:creationId xmlns:a16="http://schemas.microsoft.com/office/drawing/2014/main" xmlns="" id="{C549D1B6-11AB-4DD6-99E2-94FCFFA4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1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Firewrk8">
            <a:extLst>
              <a:ext uri="{FF2B5EF4-FFF2-40B4-BE49-F238E27FC236}">
                <a16:creationId xmlns:a16="http://schemas.microsoft.com/office/drawing/2014/main" xmlns="" id="{C1F86617-D407-4589-95F4-B0AAD2BC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09801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Firewrk8">
            <a:extLst>
              <a:ext uri="{FF2B5EF4-FFF2-40B4-BE49-F238E27FC236}">
                <a16:creationId xmlns:a16="http://schemas.microsoft.com/office/drawing/2014/main" xmlns="" id="{1AAD1B67-5FCE-4004-965F-4B4F4E0E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1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Firewrk8">
            <a:extLst>
              <a:ext uri="{FF2B5EF4-FFF2-40B4-BE49-F238E27FC236}">
                <a16:creationId xmlns:a16="http://schemas.microsoft.com/office/drawing/2014/main" xmlns="" id="{2EB864BE-48D3-4329-8038-55A422B8E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 descr="Firewrk8">
            <a:extLst>
              <a:ext uri="{FF2B5EF4-FFF2-40B4-BE49-F238E27FC236}">
                <a16:creationId xmlns:a16="http://schemas.microsoft.com/office/drawing/2014/main" xmlns="" id="{0A3A5AD2-9D13-4A34-8C29-7D1A44AD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9" y="1283493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2A9C7F37-64BB-47AE-BBE4-84DBEA608509}"/>
              </a:ext>
            </a:extLst>
          </p:cNvPr>
          <p:cNvGrpSpPr>
            <a:grpSpLocks/>
          </p:cNvGrpSpPr>
          <p:nvPr/>
        </p:nvGrpSpPr>
        <p:grpSpPr bwMode="auto">
          <a:xfrm>
            <a:off x="3777675" y="609600"/>
            <a:ext cx="4299525" cy="1828800"/>
            <a:chOff x="1992" y="960"/>
            <a:chExt cx="1200" cy="600"/>
          </a:xfrm>
        </p:grpSpPr>
        <p:pic>
          <p:nvPicPr>
            <p:cNvPr id="2076" name="Picture 28" descr="HOAVAN~1">
              <a:extLst>
                <a:ext uri="{FF2B5EF4-FFF2-40B4-BE49-F238E27FC236}">
                  <a16:creationId xmlns:a16="http://schemas.microsoft.com/office/drawing/2014/main" xmlns="" id="{AFC5A0B0-BD7F-4BAC-A68E-CD255ABDDB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29" descr="HOAVAN~1">
              <a:extLst>
                <a:ext uri="{FF2B5EF4-FFF2-40B4-BE49-F238E27FC236}">
                  <a16:creationId xmlns:a16="http://schemas.microsoft.com/office/drawing/2014/main" xmlns="" id="{F59D3208-4B21-47DF-A80E-050B650761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30" descr="HOAVAN~1">
              <a:extLst>
                <a:ext uri="{FF2B5EF4-FFF2-40B4-BE49-F238E27FC236}">
                  <a16:creationId xmlns:a16="http://schemas.microsoft.com/office/drawing/2014/main" xmlns="" id="{CA8F9E5D-E47A-4852-8796-162AAD0ED6E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72" name="WordArt 32">
            <a:extLst>
              <a:ext uri="{FF2B5EF4-FFF2-40B4-BE49-F238E27FC236}">
                <a16:creationId xmlns:a16="http://schemas.microsoft.com/office/drawing/2014/main" xmlns="" id="{3DFAF27B-9FEF-4AF6-BB32-A35B1BE8B9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981076"/>
            <a:ext cx="8029938" cy="15668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</p:txBody>
      </p:sp>
      <p:sp>
        <p:nvSpPr>
          <p:cNvPr id="2073" name="WordArt 33">
            <a:extLst>
              <a:ext uri="{FF2B5EF4-FFF2-40B4-BE49-F238E27FC236}">
                <a16:creationId xmlns:a16="http://schemas.microsoft.com/office/drawing/2014/main" xmlns="" id="{D5F1D1F3-8A10-4129-A54C-95F17CAA42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1" y="1981201"/>
            <a:ext cx="8258536" cy="174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vận động: Múa cho mẹ xem.</a:t>
            </a:r>
          </a:p>
        </p:txBody>
      </p:sp>
      <p:sp>
        <p:nvSpPr>
          <p:cNvPr id="2074" name="WordArt 35">
            <a:extLst>
              <a:ext uri="{FF2B5EF4-FFF2-40B4-BE49-F238E27FC236}">
                <a16:creationId xmlns:a16="http://schemas.microsoft.com/office/drawing/2014/main" xmlns="" id="{69DB0A16-883C-429A-B5FF-5B83A9AAF3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0051" y="3733799"/>
            <a:ext cx="5518150" cy="11049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 : Ba ngọn nến lung linh.</a:t>
            </a:r>
          </a:p>
        </p:txBody>
      </p:sp>
      <p:sp>
        <p:nvSpPr>
          <p:cNvPr id="2075" name="WordArt 36">
            <a:extLst>
              <a:ext uri="{FF2B5EF4-FFF2-40B4-BE49-F238E27FC236}">
                <a16:creationId xmlns:a16="http://schemas.microsoft.com/office/drawing/2014/main" xmlns="" id="{89955CFC-79CC-41D7-9F2E-66D1AB0EDA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0050" y="4818064"/>
            <a:ext cx="6051550" cy="11255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tài đoán đúng</a:t>
            </a:r>
            <a:r>
              <a:rPr lang="vi-VN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272_lg_clr">
            <a:extLst>
              <a:ext uri="{FF2B5EF4-FFF2-40B4-BE49-F238E27FC236}">
                <a16:creationId xmlns:a16="http://schemas.microsoft.com/office/drawing/2014/main" xmlns="" id="{572ADB39-AB3A-7204-CCC0-3ADD296F7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1" y="4818064"/>
            <a:ext cx="163036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272_lg_clr">
            <a:extLst>
              <a:ext uri="{FF2B5EF4-FFF2-40B4-BE49-F238E27FC236}">
                <a16:creationId xmlns:a16="http://schemas.microsoft.com/office/drawing/2014/main" xmlns="" id="{572ADB39-AB3A-7204-CCC0-3ADD296F7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147" y="4722586"/>
            <a:ext cx="1534545" cy="153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Gia-Dinh-Nho-Hanh-Phuc-To-Be-Tu-A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DED206-706E-4368-AB7E-4301E8A56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60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053865"/>
            <a:ext cx="12191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Chào mừng quý vị đến với triển lãm tranh chủ đề gia đình của bé</a:t>
            </a:r>
            <a:endParaRPr lang="vi-VN" sz="6600" b="1">
              <a:solidFill>
                <a:srgbClr val="FF0000"/>
              </a:solidFill>
            </a:endParaRPr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xmlns="" id="{2A9C7F37-64BB-47AE-BBE4-84DBEA608509}"/>
              </a:ext>
            </a:extLst>
          </p:cNvPr>
          <p:cNvGrpSpPr>
            <a:grpSpLocks/>
          </p:cNvGrpSpPr>
          <p:nvPr/>
        </p:nvGrpSpPr>
        <p:grpSpPr bwMode="auto">
          <a:xfrm>
            <a:off x="3402921" y="3364043"/>
            <a:ext cx="4299525" cy="1828800"/>
            <a:chOff x="1992" y="960"/>
            <a:chExt cx="1200" cy="600"/>
          </a:xfrm>
        </p:grpSpPr>
        <p:pic>
          <p:nvPicPr>
            <p:cNvPr id="7" name="Picture 28" descr="HOAVAN~1">
              <a:extLst>
                <a:ext uri="{FF2B5EF4-FFF2-40B4-BE49-F238E27FC236}">
                  <a16:creationId xmlns:a16="http://schemas.microsoft.com/office/drawing/2014/main" xmlns="" id="{AFC5A0B0-BD7F-4BAC-A68E-CD255ABDDB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9" descr="HOAVAN~1">
              <a:extLst>
                <a:ext uri="{FF2B5EF4-FFF2-40B4-BE49-F238E27FC236}">
                  <a16:creationId xmlns:a16="http://schemas.microsoft.com/office/drawing/2014/main" xmlns="" id="{F59D3208-4B21-47DF-A80E-050B650761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0" descr="HOAVAN~1">
              <a:extLst>
                <a:ext uri="{FF2B5EF4-FFF2-40B4-BE49-F238E27FC236}">
                  <a16:creationId xmlns:a16="http://schemas.microsoft.com/office/drawing/2014/main" xmlns="" id="{CA8F9E5D-E47A-4852-8796-162AAD0ED6E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gia dinh nho">
            <a:hlinkClick r:id="" action="ppaction://media"/>
            <a:extLst>
              <a:ext uri="{FF2B5EF4-FFF2-40B4-BE49-F238E27FC236}">
                <a16:creationId xmlns:a16="http://schemas.microsoft.com/office/drawing/2014/main" xmlns="" id="{C385C21B-47B5-5591-7809-997B943DBF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1435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1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AA8DA-E4EC-6160-F2C8-46F6A3E2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FB0DFC5-FB7B-2301-C0DE-06F266DEB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17" cy="6858000"/>
          </a:xfrm>
        </p:spPr>
      </p:pic>
      <p:sp>
        <p:nvSpPr>
          <p:cNvPr id="6" name="WordArt 33">
            <a:extLst>
              <a:ext uri="{FF2B5EF4-FFF2-40B4-BE49-F238E27FC236}">
                <a16:creationId xmlns:a16="http://schemas.microsoft.com/office/drawing/2014/main" xmlns="" id="{0BC33FBA-D383-A672-70A5-411045742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2913" y="1027906"/>
            <a:ext cx="11274725" cy="174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gia đình tài tử.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52E5DD2-57B9-4C43-AED0-2276075ABA4F}"/>
              </a:ext>
            </a:extLst>
          </p:cNvPr>
          <p:cNvGrpSpPr>
            <a:grpSpLocks/>
          </p:cNvGrpSpPr>
          <p:nvPr/>
        </p:nvGrpSpPr>
        <p:grpSpPr bwMode="auto">
          <a:xfrm>
            <a:off x="0" y="4433258"/>
            <a:ext cx="12295517" cy="2312598"/>
            <a:chOff x="228600" y="914400"/>
            <a:chExt cx="8763000" cy="76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B38BF0-736B-5612-A32D-4497B3E1FEC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726D88B-9481-EA86-5D3F-216766CA5E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276DDD9-B762-3E3C-C5C9-9DC05F138D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2470FD9-1168-5AE6-39EE-6821D12F22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D3D4EC5-B9C1-A0FC-C84B-13B1E98932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72B0894-9B00-EFD5-EC3C-C2E02D95C87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52E5DD2-57B9-4C43-AED0-2276075ABA4F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2552700"/>
            <a:ext cx="12295516" cy="1752600"/>
            <a:chOff x="228600" y="914400"/>
            <a:chExt cx="8763000" cy="76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7B38BF0-736B-5612-A32D-4497B3E1FEC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726D88B-9481-EA86-5D3F-216766CA5E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276DDD9-B762-3E3C-C5C9-9DC05F138D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2470FD9-1168-5AE6-39EE-6821D12F22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D3D4EC5-B9C1-A0FC-C84B-13B1E98932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72B0894-9B00-EFD5-EC3C-C2E02D95C87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927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867AA6-44FB-48B1-8805-525C63F2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890DF30-B967-4C1A-B551-05B5551CC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8195"/>
            <a:ext cx="12258136" cy="710619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6CE922-5617-4E70-9734-7ABE1F70961E}"/>
              </a:ext>
            </a:extLst>
          </p:cNvPr>
          <p:cNvSpPr txBox="1"/>
          <p:nvPr/>
        </p:nvSpPr>
        <p:spPr>
          <a:xfrm>
            <a:off x="1972491" y="2817426"/>
            <a:ext cx="8856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 I: Hát hay múa dẻo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Picture 2" descr="flower">
            <a:extLst>
              <a:ext uri="{FF2B5EF4-FFF2-40B4-BE49-F238E27FC236}">
                <a16:creationId xmlns:a16="http://schemas.microsoft.com/office/drawing/2014/main" xmlns="" id="{61FCCF2A-94C6-A1E1-37AF-16A999255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564" y="2817426"/>
            <a:ext cx="14478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lower">
            <a:extLst>
              <a:ext uri="{FF2B5EF4-FFF2-40B4-BE49-F238E27FC236}">
                <a16:creationId xmlns:a16="http://schemas.microsoft.com/office/drawing/2014/main" xmlns="" id="{61FCCF2A-94C6-A1E1-37AF-16A999255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1" y="2744304"/>
            <a:ext cx="14478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8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E0C80-0944-4861-B82A-A431900A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4EB682-A93D-4DC6-987B-0A7993B5A87C}"/>
              </a:ext>
            </a:extLst>
          </p:cNvPr>
          <p:cNvSpPr txBox="1"/>
          <p:nvPr/>
        </p:nvSpPr>
        <p:spPr>
          <a:xfrm>
            <a:off x="2586445" y="-142707"/>
            <a:ext cx="8059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B5EB74E7-2FB3-2C08-478C-83B475A7B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809" cy="714838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59B0B1-E52E-0654-70AC-44C6BD7F7D50}"/>
              </a:ext>
            </a:extLst>
          </p:cNvPr>
          <p:cNvSpPr txBox="1"/>
          <p:nvPr/>
        </p:nvSpPr>
        <p:spPr>
          <a:xfrm>
            <a:off x="1412576" y="1027906"/>
            <a:ext cx="6154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Giai Điệu Bí Mật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6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xmlns="" id="{5F847DE2-469D-869F-A94E-74F77B12A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6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2B20C-D46E-63E9-BBD4-7DEE9636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0A6ACE8-E694-A19E-847E-E80F85992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544"/>
            <a:ext cx="12192000" cy="941696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196511-25B9-E685-C34B-27E3AA8F258D}"/>
              </a:ext>
            </a:extLst>
          </p:cNvPr>
          <p:cNvSpPr/>
          <p:nvPr/>
        </p:nvSpPr>
        <p:spPr>
          <a:xfrm>
            <a:off x="1270217" y="2337607"/>
            <a:ext cx="9341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Vận động: Múa cho mẹ xem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xmlns="" id="{95365046-6792-3108-C8FC-C8FC6D30A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xmlns="" id="{B9ECD033-E354-C33B-6931-C9C0E8520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3298256"/>
            <a:ext cx="609600" cy="609600"/>
          </a:xfrm>
          <a:prstGeom prst="rect">
            <a:avLst/>
          </a:prstGeom>
        </p:spPr>
      </p:pic>
      <p:pic>
        <p:nvPicPr>
          <p:cNvPr id="8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xmlns="" id="{3760D5E1-C9C5-0EE3-F234-330BEC31E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630" y="3429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70" y="312420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66" y="342900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2" y="171450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670" y="1449957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581" y="277552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95" y="292894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EEDE9-0D65-4373-A3B6-AD6B5231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F3B8A35-A264-486F-A174-0DF79A47A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00E9C9-3ECC-4E3E-9B18-1ACE36D82484}"/>
              </a:ext>
            </a:extLst>
          </p:cNvPr>
          <p:cNvSpPr txBox="1"/>
          <p:nvPr/>
        </p:nvSpPr>
        <p:spPr>
          <a:xfrm>
            <a:off x="1380227" y="1131357"/>
            <a:ext cx="9861430" cy="178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50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Phần II: Giai điệu ngày mới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5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Hát “Ba ngọn nến lung linh”</a:t>
            </a:r>
          </a:p>
        </p:txBody>
      </p:sp>
      <p:pic>
        <p:nvPicPr>
          <p:cNvPr id="3" name="Picture 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DC8ACA4B-8DC4-095D-FF4F-A4D787574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50" y="3239219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92F6E6CE-3D3B-DA64-59EA-56F4AF2BC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01" y="3886919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xmlns="" id="{C357992A-7FBD-8079-B87B-C526923495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00" y="3125015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a ngon nen">
            <a:hlinkClick r:id="" action="ppaction://media"/>
            <a:extLst>
              <a:ext uri="{FF2B5EF4-FFF2-40B4-BE49-F238E27FC236}">
                <a16:creationId xmlns:a16="http://schemas.microsoft.com/office/drawing/2014/main" xmlns="" id="{954BC94C-0C3E-76D8-1B48-C83EB5351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ba ngon nen">
            <a:hlinkClick r:id="" action="ppaction://media"/>
            <a:extLst>
              <a:ext uri="{FF2B5EF4-FFF2-40B4-BE49-F238E27FC236}">
                <a16:creationId xmlns:a16="http://schemas.microsoft.com/office/drawing/2014/main" xmlns="" id="{C60E0219-AFA7-A11E-97E7-D91E52097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1758" y="2934419"/>
            <a:ext cx="609600" cy="609600"/>
          </a:xfrm>
          <a:prstGeom prst="rect">
            <a:avLst/>
          </a:prstGeom>
        </p:spPr>
      </p:pic>
      <p:pic>
        <p:nvPicPr>
          <p:cNvPr id="12" name="ba ngon nen">
            <a:hlinkClick r:id="" action="ppaction://media"/>
            <a:extLst>
              <a:ext uri="{FF2B5EF4-FFF2-40B4-BE49-F238E27FC236}">
                <a16:creationId xmlns:a16="http://schemas.microsoft.com/office/drawing/2014/main" xmlns="" id="{28C39E23-401C-AAB8-55DE-387479C3B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1000" y="3325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12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2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8C0C78-2104-448D-97E6-FE108160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0B01F0-0E67-4A3B-91A4-744F0BBD3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440139-AF1A-4C8C-BD54-CDB3272E4B56}"/>
              </a:ext>
            </a:extLst>
          </p:cNvPr>
          <p:cNvSpPr txBox="1"/>
          <p:nvPr/>
        </p:nvSpPr>
        <p:spPr>
          <a:xfrm>
            <a:off x="1351471" y="1766052"/>
            <a:ext cx="94890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 III: Thử tài đoán đúng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Picture 79" descr="kids01">
            <a:extLst>
              <a:ext uri="{FF2B5EF4-FFF2-40B4-BE49-F238E27FC236}">
                <a16:creationId xmlns:a16="http://schemas.microsoft.com/office/drawing/2014/main" xmlns="" id="{BA584427-B18E-D8C1-CEC5-625B88924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11" y="3132827"/>
            <a:ext cx="3510951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5" descr="12">
            <a:extLst>
              <a:ext uri="{FF2B5EF4-FFF2-40B4-BE49-F238E27FC236}">
                <a16:creationId xmlns:a16="http://schemas.microsoft.com/office/drawing/2014/main" xmlns="" id="{4949A2DF-4CF8-3C66-4D98-31315CE84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57" y="2522657"/>
            <a:ext cx="10366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5" descr="12">
            <a:extLst>
              <a:ext uri="{FF2B5EF4-FFF2-40B4-BE49-F238E27FC236}">
                <a16:creationId xmlns:a16="http://schemas.microsoft.com/office/drawing/2014/main" xmlns="" id="{20B1E9DC-9B62-6946-8E40-0B768FCEC1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13" y="2522657"/>
            <a:ext cx="10366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168</Words>
  <Application>Microsoft Office PowerPoint</Application>
  <PresentationFormat>Custom</PresentationFormat>
  <Paragraphs>25</Paragraphs>
  <Slides>16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Nothing1010</cp:lastModifiedBy>
  <cp:revision>24</cp:revision>
  <dcterms:created xsi:type="dcterms:W3CDTF">2022-01-18T13:54:48Z</dcterms:created>
  <dcterms:modified xsi:type="dcterms:W3CDTF">2023-03-10T08:56:12Z</dcterms:modified>
</cp:coreProperties>
</file>