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7" r:id="rId2"/>
    <p:sldId id="259" r:id="rId3"/>
    <p:sldId id="260" r:id="rId4"/>
    <p:sldId id="263" r:id="rId5"/>
    <p:sldId id="270" r:id="rId6"/>
    <p:sldId id="264" r:id="rId7"/>
    <p:sldId id="268" r:id="rId8"/>
    <p:sldId id="269" r:id="rId9"/>
  </p:sldIdLst>
  <p:sldSz cx="9144000" cy="6858000" type="screen4x3"/>
  <p:notesSz cx="6858000" cy="9144000"/>
  <p:photoAlbum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0B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6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A865-8D08-4D79-9804-B49EF2941627}" type="datetimeFigureOut">
              <a:rPr lang="vi-VN" smtClean="0"/>
              <a:pPr/>
              <a:t>01/02/2023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19176-E08F-42EA-8580-31020FACE66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897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01/02/2023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01/02/2023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01/02/2023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01/02/2023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774A81-8EA3-440C-999D-09DED73BD98C}" type="datetimeFigureOut">
              <a:rPr lang="vi-VN" smtClean="0"/>
              <a:pPr/>
              <a:t>01/02/2023</a:t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goTau\Downloads\Ph&#432;&#417;ng%20Uy&#234;n%20-%20Gia%20&#272;&#236;nh%20T&#244;i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715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52736"/>
            <a:ext cx="9501222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TRƯỜNG MẦM NON BẮC CẦU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MGBC3</a:t>
            </a:r>
            <a:endParaRPr lang="vi-VN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effectLst/>
            </a:endParaRPr>
          </a:p>
        </p:txBody>
      </p:sp>
      <p:pic>
        <p:nvPicPr>
          <p:cNvPr id="8" name="Phương Uyên - Gia Đình Tô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714480" cy="137158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5" y="571481"/>
            <a:ext cx="728667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ập Đế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700808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lvl="0" algn="ctr"/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0" algn="ctr"/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858" y="751092"/>
            <a:ext cx="8478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1673341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61601"/>
            <a:ext cx="2541662" cy="2292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8724"/>
            <a:ext cx="2541662" cy="2520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61601"/>
            <a:ext cx="25415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61601"/>
            <a:ext cx="25415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98" y="3788724"/>
            <a:ext cx="25415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8723"/>
            <a:ext cx="25415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23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2926" y="1988840"/>
            <a:ext cx="78581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Ai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giậm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7" y="260648"/>
            <a:ext cx="8894763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ebjong_illustrations_1001028_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 rot="11112476" flipV="1">
            <a:off x="882208" y="1817993"/>
            <a:ext cx="73795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mYeuCayXanh-VA-47679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36" y="980728"/>
            <a:ext cx="9017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Lý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cây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xanh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Lý Cây Xanh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1026</TotalTime>
  <Words>135</Words>
  <Application>Microsoft Office PowerPoint</Application>
  <PresentationFormat>On-screen Show (4:3)</PresentationFormat>
  <Paragraphs>19</Paragraphs>
  <Slides>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NgoTau</dc:creator>
  <cp:lastModifiedBy>Nothing1010</cp:lastModifiedBy>
  <cp:revision>72</cp:revision>
  <dcterms:created xsi:type="dcterms:W3CDTF">2016-11-02T02:03:40Z</dcterms:created>
  <dcterms:modified xsi:type="dcterms:W3CDTF">2023-02-01T03:05:06Z</dcterms:modified>
</cp:coreProperties>
</file>