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7640-5449-4718-99B0-1E8FFBDA58F5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0965-D337-46C9-B681-7FC3E84F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2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7640-5449-4718-99B0-1E8FFBDA58F5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0965-D337-46C9-B681-7FC3E84F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6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7640-5449-4718-99B0-1E8FFBDA58F5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0965-D337-46C9-B681-7FC3E84F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6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7640-5449-4718-99B0-1E8FFBDA58F5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0965-D337-46C9-B681-7FC3E84F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2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7640-5449-4718-99B0-1E8FFBDA58F5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0965-D337-46C9-B681-7FC3E84F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7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7640-5449-4718-99B0-1E8FFBDA58F5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0965-D337-46C9-B681-7FC3E84F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1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7640-5449-4718-99B0-1E8FFBDA58F5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0965-D337-46C9-B681-7FC3E84F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3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7640-5449-4718-99B0-1E8FFBDA58F5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0965-D337-46C9-B681-7FC3E84F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0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7640-5449-4718-99B0-1E8FFBDA58F5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0965-D337-46C9-B681-7FC3E84F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2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7640-5449-4718-99B0-1E8FFBDA58F5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0965-D337-46C9-B681-7FC3E84F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2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7640-5449-4718-99B0-1E8FFBDA58F5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0965-D337-46C9-B681-7FC3E84F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3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77640-5449-4718-99B0-1E8FFBDA58F5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C0965-D337-46C9-B681-7FC3E84F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1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" y="-76200"/>
            <a:ext cx="92202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85800"/>
            <a:ext cx="50050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ỦY BAN NHÂN DÂN QUẬN LONG BIÊN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1332131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TRƯỜNG MẦM NON BẮC CẦU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26670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HOẠT ĐỘNG GÓC LỚP MGBC3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3733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GIÁO VIÊN : ĐẶNG THỊ THANH TÚ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4343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Lứa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tuổi</a:t>
            </a:r>
            <a:r>
              <a:rPr lang="en-US" b="1" dirty="0" smtClean="0">
                <a:solidFill>
                  <a:schemeClr val="tx2"/>
                </a:solidFill>
              </a:rPr>
              <a:t> : MGB ( 3- 4 </a:t>
            </a:r>
            <a:r>
              <a:rPr lang="en-US" b="1" dirty="0" err="1" smtClean="0">
                <a:solidFill>
                  <a:schemeClr val="tx2"/>
                </a:solidFill>
              </a:rPr>
              <a:t>tuổi</a:t>
            </a:r>
            <a:r>
              <a:rPr lang="en-US" b="1" dirty="0" smtClean="0">
                <a:solidFill>
                  <a:schemeClr val="tx2"/>
                </a:solidFill>
              </a:rPr>
              <a:t>)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9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199" cy="6629400"/>
          </a:xfrm>
        </p:spPr>
      </p:pic>
    </p:spTree>
    <p:extLst>
      <p:ext uri="{BB962C8B-B14F-4D97-AF65-F5344CB8AC3E}">
        <p14:creationId xmlns:p14="http://schemas.microsoft.com/office/powerpoint/2010/main" val="7041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199" cy="6629400"/>
          </a:xfrm>
        </p:spPr>
      </p:pic>
    </p:spTree>
    <p:extLst>
      <p:ext uri="{BB962C8B-B14F-4D97-AF65-F5344CB8AC3E}">
        <p14:creationId xmlns:p14="http://schemas.microsoft.com/office/powerpoint/2010/main" val="215831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39200" cy="6629400"/>
          </a:xfrm>
        </p:spPr>
      </p:pic>
    </p:spTree>
    <p:extLst>
      <p:ext uri="{BB962C8B-B14F-4D97-AF65-F5344CB8AC3E}">
        <p14:creationId xmlns:p14="http://schemas.microsoft.com/office/powerpoint/2010/main" val="558012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</p:spPr>
      </p:pic>
    </p:spTree>
    <p:extLst>
      <p:ext uri="{BB962C8B-B14F-4D97-AF65-F5344CB8AC3E}">
        <p14:creationId xmlns:p14="http://schemas.microsoft.com/office/powerpoint/2010/main" val="1010757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</p:spPr>
      </p:pic>
    </p:spTree>
    <p:extLst>
      <p:ext uri="{BB962C8B-B14F-4D97-AF65-F5344CB8AC3E}">
        <p14:creationId xmlns:p14="http://schemas.microsoft.com/office/powerpoint/2010/main" val="1324975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39200" cy="6781800"/>
          </a:xfrm>
        </p:spPr>
      </p:pic>
    </p:spTree>
    <p:extLst>
      <p:ext uri="{BB962C8B-B14F-4D97-AF65-F5344CB8AC3E}">
        <p14:creationId xmlns:p14="http://schemas.microsoft.com/office/powerpoint/2010/main" val="421610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915400" cy="6705600"/>
          </a:xfrm>
        </p:spPr>
      </p:pic>
    </p:spTree>
    <p:extLst>
      <p:ext uri="{BB962C8B-B14F-4D97-AF65-F5344CB8AC3E}">
        <p14:creationId xmlns:p14="http://schemas.microsoft.com/office/powerpoint/2010/main" val="929222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33</Words>
  <Application>Microsoft Office PowerPoint</Application>
  <PresentationFormat>On-screen Show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nothing1010.blogspot.com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Nothing1010</dc:creator>
  <cp:lastModifiedBy>Nothing1010</cp:lastModifiedBy>
  <cp:revision>3</cp:revision>
  <dcterms:created xsi:type="dcterms:W3CDTF">2022-12-21T09:44:12Z</dcterms:created>
  <dcterms:modified xsi:type="dcterms:W3CDTF">2022-12-22T02:29:58Z</dcterms:modified>
</cp:coreProperties>
</file>