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8" r:id="rId3"/>
    <p:sldId id="257"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41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si.vn\Desktop\hình góc vận độ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249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43000" y="504825"/>
            <a:ext cx="7086600" cy="708025"/>
          </a:xfrm>
          <a:prstGeom prst="rect">
            <a:avLst/>
          </a:prstGeom>
        </p:spPr>
        <p:txBody>
          <a:bodyPr>
            <a:spAutoFit/>
          </a:bodyPr>
          <a:lstStyle/>
          <a:p>
            <a:pPr algn="ctr" eaLnBrk="1" hangingPunct="1">
              <a:defRPr/>
            </a:pPr>
            <a:r>
              <a:rPr lang="en-US" sz="2000" b="1" dirty="0">
                <a:solidFill>
                  <a:srgbClr val="002060"/>
                </a:solidFill>
                <a:effectLst>
                  <a:outerShdw blurRad="38100" dist="38100" dir="2700000" algn="tl">
                    <a:srgbClr val="C0C0C0"/>
                  </a:outerShdw>
                </a:effectLst>
                <a:latin typeface="Arial" charset="0"/>
                <a:cs typeface="Arial" charset="0"/>
              </a:rPr>
              <a:t>PHÒNG GIÁO DỤC VÀ ĐÀO TẠO QUẬN LONG BIÊN</a:t>
            </a:r>
          </a:p>
          <a:p>
            <a:pPr algn="ctr" eaLnBrk="1" hangingPunct="1">
              <a:defRPr/>
            </a:pPr>
            <a:r>
              <a:rPr lang="en-US" sz="2000" b="1" dirty="0">
                <a:solidFill>
                  <a:srgbClr val="002060"/>
                </a:solidFill>
                <a:effectLst>
                  <a:outerShdw blurRad="38100" dist="38100" dir="2700000" algn="tl">
                    <a:srgbClr val="C0C0C0"/>
                  </a:outerShdw>
                </a:effectLst>
                <a:latin typeface="Arial" charset="0"/>
                <a:cs typeface="Arial" charset="0"/>
              </a:rPr>
              <a:t>TRƯỜNG MẦM NON BAN MAI XANH</a:t>
            </a:r>
          </a:p>
        </p:txBody>
      </p:sp>
      <p:sp>
        <p:nvSpPr>
          <p:cNvPr id="3" name="Rectangle 2"/>
          <p:cNvSpPr/>
          <p:nvPr/>
        </p:nvSpPr>
        <p:spPr>
          <a:xfrm>
            <a:off x="990600" y="3186113"/>
            <a:ext cx="7010400" cy="3108325"/>
          </a:xfrm>
          <a:prstGeom prst="rect">
            <a:avLst/>
          </a:prstGeom>
        </p:spPr>
        <p:txBody>
          <a:bodyPr>
            <a:spAutoFit/>
          </a:bodyPr>
          <a:lstStyle/>
          <a:p>
            <a:pPr algn="ctr">
              <a:spcBef>
                <a:spcPct val="50000"/>
              </a:spcBef>
              <a:defRPr/>
            </a:pPr>
            <a:r>
              <a:rPr lang="en-US" sz="2800" b="1" dirty="0" smtClean="0">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HOẠT ĐỘNG LÀM QUEN VĂN HỌC</a:t>
            </a:r>
            <a:endParaRPr lang="en-US" sz="2800" b="1" dirty="0">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spcBef>
                <a:spcPct val="50000"/>
              </a:spcBef>
              <a:defRPr/>
            </a:pPr>
            <a:r>
              <a:rPr lang="en-US" sz="2800" b="1" dirty="0" err="1">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tài</a:t>
            </a:r>
            <a:r>
              <a:rPr lang="en-US" sz="28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Truyện</a:t>
            </a:r>
            <a:r>
              <a:rPr lang="en-US" sz="28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sz="28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sz="28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buổi</a:t>
            </a:r>
            <a:r>
              <a:rPr lang="en-US" sz="28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sáng”</a:t>
            </a:r>
            <a:endPar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spcBef>
                <a:spcPct val="50000"/>
              </a:spcBef>
              <a:defRPr/>
            </a:pPr>
            <a:r>
              <a:rPr lang="en-US" sz="2800" b="1" dirty="0" err="1">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Lứa</a:t>
            </a:r>
            <a:r>
              <a:rPr lang="en-US" sz="28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tuổi</a:t>
            </a:r>
            <a:r>
              <a:rPr lang="en-US" sz="28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24 – 36 THÁNG</a:t>
            </a:r>
          </a:p>
          <a:p>
            <a:pPr algn="ctr">
              <a:spcBef>
                <a:spcPct val="50000"/>
              </a:spcBef>
              <a:defRPr/>
            </a:pPr>
            <a:r>
              <a:rPr lang="en-US" sz="2800" b="1" dirty="0" err="1">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sz="28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viên</a:t>
            </a:r>
            <a:r>
              <a:rPr lang="en-US" sz="28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Thị</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Mai</a:t>
            </a:r>
          </a:p>
          <a:p>
            <a:pPr algn="ctr">
              <a:spcBef>
                <a:spcPct val="50000"/>
              </a:spcBef>
              <a:defRPr/>
            </a:pPr>
            <a:endPar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307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90600"/>
            <a:ext cx="26670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697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4343399"/>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143000"/>
          </a:xfrm>
        </p:spPr>
        <p:txBody>
          <a:bodyPr>
            <a:normAutofit/>
          </a:bodyPr>
          <a:lstStyle/>
          <a:p>
            <a:r>
              <a:rPr lang="en-US" sz="4800" dirty="0" smtClean="0">
                <a:latin typeface="Times New Roman" pitchFamily="18" charset="0"/>
                <a:cs typeface="Times New Roman" pitchFamily="18" charset="0"/>
              </a:rPr>
              <a:t>ĐÀM THOẠI – TRÍCH DẪN</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059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dirty="0" smtClean="0"/>
              <a:t>- </a:t>
            </a:r>
            <a:r>
              <a:rPr lang="vi-VN" dirty="0" smtClean="0">
                <a:latin typeface="Times New Roman" pitchFamily="18" charset="0"/>
                <a:cs typeface="Times New Roman" pitchFamily="18" charset="0"/>
              </a:rPr>
              <a:t>Buổi sáng khi thức dậy bé đã làm gì?</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-Bé </a:t>
            </a:r>
            <a:r>
              <a:rPr lang="en-US" dirty="0" err="1" smtClean="0">
                <a:latin typeface="Times New Roman" pitchFamily="18" charset="0"/>
                <a:cs typeface="Times New Roman" pitchFamily="18" charset="0"/>
              </a:rPr>
              <a:t>nhìn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cành</a:t>
            </a:r>
            <a:r>
              <a:rPr lang="vi-VN"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2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94218"/>
            <a:ext cx="8229600" cy="1143000"/>
          </a:xfrm>
        </p:spPr>
        <p:txBody>
          <a:bodyPr>
            <a:normAutofit fontScale="90000"/>
          </a:bodyPr>
          <a:lstStyle/>
          <a:p>
            <a:r>
              <a:rPr lang="vi-VN" dirty="0" smtClean="0"/>
              <a:t>- </a:t>
            </a:r>
            <a:r>
              <a:rPr lang="en-US" dirty="0" err="1" smtClean="0"/>
              <a:t>Bé</a:t>
            </a:r>
            <a:r>
              <a:rPr lang="en-US" dirty="0" smtClean="0"/>
              <a:t> </a:t>
            </a:r>
            <a:r>
              <a:rPr lang="en-US" dirty="0" err="1" smtClean="0"/>
              <a:t>làm</a:t>
            </a:r>
            <a:r>
              <a:rPr lang="en-US" dirty="0" smtClean="0"/>
              <a:t> </a:t>
            </a:r>
            <a:r>
              <a:rPr lang="en-US" dirty="0" err="1" smtClean="0"/>
              <a:t>gì</a:t>
            </a:r>
            <a:r>
              <a:rPr lang="en-US" dirty="0" smtClean="0"/>
              <a:t> </a:t>
            </a:r>
            <a:r>
              <a:rPr lang="en-US" dirty="0" err="1" smtClean="0"/>
              <a:t>để</a:t>
            </a:r>
            <a:r>
              <a:rPr lang="en-US" dirty="0" smtClean="0"/>
              <a:t> </a:t>
            </a:r>
            <a:r>
              <a:rPr lang="en-US" dirty="0" err="1" smtClean="0"/>
              <a:t>chào</a:t>
            </a:r>
            <a:r>
              <a:rPr lang="en-US" dirty="0" smtClean="0"/>
              <a:t> </a:t>
            </a:r>
            <a:r>
              <a:rPr lang="en-US" dirty="0" err="1" smtClean="0"/>
              <a:t>chú</a:t>
            </a:r>
            <a:r>
              <a:rPr lang="en-US" dirty="0" smtClean="0"/>
              <a:t> </a:t>
            </a:r>
            <a:r>
              <a:rPr lang="en-US" dirty="0" err="1" smtClean="0"/>
              <a:t>chim</a:t>
            </a:r>
            <a:r>
              <a:rPr lang="vi-VN" dirty="0" smtClean="0"/>
              <a:t>? </a:t>
            </a:r>
            <a:r>
              <a:rPr lang="en-US" dirty="0" smtClean="0"/>
              <a:t/>
            </a:r>
            <a:br>
              <a:rPr lang="en-US" dirty="0" smtClean="0"/>
            </a:br>
            <a:r>
              <a:rPr lang="en-US" dirty="0" smtClean="0"/>
              <a:t>- </a:t>
            </a:r>
            <a:r>
              <a:rPr lang="en-US" dirty="0" err="1" smtClean="0"/>
              <a:t>Chú</a:t>
            </a:r>
            <a:r>
              <a:rPr lang="en-US" dirty="0" smtClean="0"/>
              <a:t> </a:t>
            </a:r>
            <a:r>
              <a:rPr lang="en-US" dirty="0" err="1" smtClean="0"/>
              <a:t>chim</a:t>
            </a:r>
            <a:r>
              <a:rPr lang="en-US" dirty="0" smtClean="0"/>
              <a:t> </a:t>
            </a:r>
            <a:r>
              <a:rPr lang="en-US" dirty="0" err="1" smtClean="0"/>
              <a:t>đã</a:t>
            </a:r>
            <a:r>
              <a:rPr lang="en-US" dirty="0" smtClean="0"/>
              <a:t> </a:t>
            </a:r>
            <a:r>
              <a:rPr lang="en-US" dirty="0" err="1" smtClean="0"/>
              <a:t>chào</a:t>
            </a:r>
            <a:r>
              <a:rPr lang="en-US" dirty="0" smtClean="0"/>
              <a:t> </a:t>
            </a:r>
            <a:r>
              <a:rPr lang="en-US" dirty="0" err="1" smtClean="0"/>
              <a:t>bé</a:t>
            </a:r>
            <a:r>
              <a:rPr lang="en-US" dirty="0" smtClean="0"/>
              <a:t> </a:t>
            </a:r>
            <a:r>
              <a:rPr lang="en-US" dirty="0" err="1" smtClean="0"/>
              <a:t>lại</a:t>
            </a:r>
            <a:r>
              <a:rPr lang="en-US" dirty="0" smtClean="0"/>
              <a:t> </a:t>
            </a:r>
            <a:r>
              <a:rPr lang="en-US" dirty="0" err="1" smtClean="0"/>
              <a:t>như</a:t>
            </a:r>
            <a:r>
              <a:rPr lang="en-US" dirty="0" smtClean="0"/>
              <a:t> </a:t>
            </a:r>
            <a:r>
              <a:rPr lang="en-US" dirty="0" err="1" smtClean="0"/>
              <a:t>thế</a:t>
            </a:r>
            <a:r>
              <a:rPr lang="en-US" dirty="0" smtClean="0"/>
              <a:t> </a:t>
            </a:r>
            <a:r>
              <a:rPr lang="en-US" smtClean="0"/>
              <a:t>nào</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TotalTime>
  <Words>66</Words>
  <Application>Microsoft Office PowerPoint</Application>
  <PresentationFormat>On-screen Show (4:3)</PresentationFormat>
  <Paragraphs>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vt:lpstr>
      <vt:lpstr>Times New Roman</vt:lpstr>
      <vt:lpstr>Office Theme</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ĐÀM THOẠI – TRÍCH DẪN</vt:lpstr>
      <vt:lpstr> - Buổi sáng khi thức dậy bé đã làm gì? -Bé nhìn thấy chú gì đậu trên cành? </vt:lpstr>
      <vt:lpstr>- Bé làm gì để chào chú chim?  - Chú chim đã chào bé lại như thế nào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19</cp:revision>
  <dcterms:created xsi:type="dcterms:W3CDTF">2017-10-21T14:49:28Z</dcterms:created>
  <dcterms:modified xsi:type="dcterms:W3CDTF">2023-12-07T05:51:11Z</dcterms:modified>
</cp:coreProperties>
</file>