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3" r:id="rId3"/>
    <p:sldId id="260" r:id="rId4"/>
    <p:sldId id="262" r:id="rId5"/>
    <p:sldId id="261" r:id="rId6"/>
    <p:sldId id="264" r:id="rId7"/>
    <p:sldId id="268" r:id="rId8"/>
    <p:sldId id="269" r:id="rId9"/>
    <p:sldId id="270" r:id="rId10"/>
    <p:sldId id="267" r:id="rId11"/>
    <p:sldId id="265" r:id="rId12"/>
    <p:sldId id="277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75DF-45FA-4FD0-851C-D3C1DB8696AD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wm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atures1%20(8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640604">
            <a:off x="0" y="0"/>
            <a:ext cx="1295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natures1%20(8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45288">
            <a:off x="0" y="5627688"/>
            <a:ext cx="12954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natures1%20(8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938459">
            <a:off x="8076407" y="793"/>
            <a:ext cx="1295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natures1%20(8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89300">
            <a:off x="7848600" y="5627688"/>
            <a:ext cx="12954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542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1075" y="1371600"/>
            <a:ext cx="542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0"/>
            <a:ext cx="4114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6315075"/>
            <a:ext cx="4114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387475" y="566081"/>
            <a:ext cx="685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1454832" y="3476563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endParaRPr lang="en-US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2354262" y="4634209"/>
            <a:ext cx="65690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err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i="1" dirty="0" err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800" b="1" i="1" dirty="0" smtClean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2800" b="1" i="1" dirty="0" err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706410" y="2810829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997" y="1354926"/>
            <a:ext cx="1295400" cy="131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5781" name="Picture 5" descr="NET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673350"/>
            <a:ext cx="1851025" cy="2160588"/>
          </a:xfrm>
          <a:prstGeom prst="rect">
            <a:avLst/>
          </a:prstGeom>
          <a:noFill/>
        </p:spPr>
      </p:pic>
      <p:pic>
        <p:nvPicPr>
          <p:cNvPr id="75782" name="Picture 6" descr="NE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1233488"/>
            <a:ext cx="533400" cy="3527425"/>
          </a:xfrm>
          <a:prstGeom prst="rect">
            <a:avLst/>
          </a:prstGeom>
          <a:noFill/>
        </p:spPr>
      </p:pic>
      <p:pic>
        <p:nvPicPr>
          <p:cNvPr id="75783" name="Picture 7" descr="NET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00213"/>
            <a:ext cx="1404938" cy="420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WordArt 2"/>
          <p:cNvSpPr>
            <a:spLocks noChangeArrowheads="1" noChangeShapeType="1" noTextEdit="1"/>
          </p:cNvSpPr>
          <p:nvPr/>
        </p:nvSpPr>
        <p:spPr bwMode="auto">
          <a:xfrm>
            <a:off x="395288" y="1773238"/>
            <a:ext cx="2160587" cy="294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Đ</a:t>
            </a:r>
          </a:p>
        </p:txBody>
      </p:sp>
      <p:pic>
        <p:nvPicPr>
          <p:cNvPr id="75779" name="Picture 3" descr="DSC041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2000"/>
          </a:blip>
          <a:srcRect/>
          <a:stretch>
            <a:fillRect/>
          </a:stretch>
        </p:blipFill>
        <p:spPr bwMode="auto">
          <a:xfrm>
            <a:off x="6372225" y="1341438"/>
            <a:ext cx="2071688" cy="3502025"/>
          </a:xfrm>
          <a:prstGeom prst="rect">
            <a:avLst/>
          </a:prstGeom>
          <a:noFill/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3581400" y="1600200"/>
            <a:ext cx="1981200" cy="3201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 descr="NET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985" y="3429000"/>
            <a:ext cx="1995015" cy="2557463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1981200"/>
            <a:ext cx="496887" cy="4005263"/>
            <a:chOff x="1070" y="663"/>
            <a:chExt cx="336" cy="2722"/>
          </a:xfrm>
        </p:grpSpPr>
        <p:pic>
          <p:nvPicPr>
            <p:cNvPr id="77829" name="Picture 5" descr="NET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0" y="663"/>
              <a:ext cx="336" cy="2721"/>
            </a:xfrm>
            <a:prstGeom prst="rect">
              <a:avLst/>
            </a:prstGeom>
            <a:noFill/>
          </p:spPr>
        </p:pic>
        <p:sp>
          <p:nvSpPr>
            <p:cNvPr id="77830" name="Line 6"/>
            <p:cNvSpPr>
              <a:spLocks noChangeShapeType="1"/>
            </p:cNvSpPr>
            <p:nvPr/>
          </p:nvSpPr>
          <p:spPr bwMode="auto">
            <a:xfrm>
              <a:off x="1406" y="663"/>
              <a:ext cx="0" cy="272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77831" name="Picture 7" descr="NET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450077"/>
            <a:ext cx="1955159" cy="2557463"/>
          </a:xfrm>
          <a:prstGeom prst="rect">
            <a:avLst/>
          </a:prstGeom>
          <a:noFill/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769695" y="1981200"/>
            <a:ext cx="503238" cy="4057144"/>
            <a:chOff x="1070" y="663"/>
            <a:chExt cx="336" cy="2722"/>
          </a:xfrm>
        </p:grpSpPr>
        <p:pic>
          <p:nvPicPr>
            <p:cNvPr id="77833" name="Picture 9" descr="NET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0" y="663"/>
              <a:ext cx="336" cy="2721"/>
            </a:xfrm>
            <a:prstGeom prst="rect">
              <a:avLst/>
            </a:prstGeom>
            <a:noFill/>
          </p:spPr>
        </p:pic>
        <p:sp>
          <p:nvSpPr>
            <p:cNvPr id="77834" name="Line 10"/>
            <p:cNvSpPr>
              <a:spLocks noChangeShapeType="1"/>
            </p:cNvSpPr>
            <p:nvPr/>
          </p:nvSpPr>
          <p:spPr bwMode="auto">
            <a:xfrm>
              <a:off x="1406" y="663"/>
              <a:ext cx="0" cy="272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356337" y="228600"/>
            <a:ext cx="3339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 SÁNH</a:t>
            </a:r>
            <a:endParaRPr lang="en-US" sz="54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Picture 8" descr="NET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0237" y="3450078"/>
            <a:ext cx="1985963" cy="2536386"/>
          </a:xfrm>
          <a:prstGeom prst="rect">
            <a:avLst/>
          </a:prstGeom>
          <a:noFill/>
        </p:spPr>
      </p:pic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7696200" y="1981200"/>
            <a:ext cx="457200" cy="3995686"/>
            <a:chOff x="1070" y="663"/>
            <a:chExt cx="336" cy="2722"/>
          </a:xfrm>
        </p:grpSpPr>
        <p:pic>
          <p:nvPicPr>
            <p:cNvPr id="14" name="Picture 3" descr="NET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0" y="663"/>
              <a:ext cx="336" cy="2721"/>
            </a:xfrm>
            <a:prstGeom prst="rect">
              <a:avLst/>
            </a:prstGeom>
            <a:noFill/>
          </p:spPr>
        </p:pic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1406" y="663"/>
              <a:ext cx="0" cy="272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6" descr="NET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1843" y="2626467"/>
            <a:ext cx="1585913" cy="34448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17300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100000">
                <a:srgbClr val="FF66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037" name="Picture 5" descr="awesome_flower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0" y="6019800"/>
            <a:ext cx="8991600" cy="1058863"/>
            <a:chOff x="0" y="152400"/>
            <a:chExt cx="8991600" cy="1058091"/>
          </a:xfrm>
        </p:grpSpPr>
        <p:pic>
          <p:nvPicPr>
            <p:cNvPr id="44045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6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7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8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9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0" name="Picture 31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1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2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3" name="Picture 34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4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5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6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7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8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9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0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1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2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3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4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65" name="Picture 33" descr="Flowers_blink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425406" y="2728119"/>
            <a:ext cx="4608513" cy="828675"/>
          </a:xfrm>
          <a:prstGeom prst="rect">
            <a:avLst/>
          </a:prstGeom>
          <a:noFill/>
        </p:spPr>
      </p:pic>
      <p:pic>
        <p:nvPicPr>
          <p:cNvPr id="44066" name="Picture 54" descr="GARDA03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334000" y="838200"/>
            <a:ext cx="3035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2400" y="0"/>
            <a:ext cx="8991600" cy="1058863"/>
            <a:chOff x="0" y="152400"/>
            <a:chExt cx="8991600" cy="1058091"/>
          </a:xfrm>
        </p:grpSpPr>
        <p:pic>
          <p:nvPicPr>
            <p:cNvPr id="44068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9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0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1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2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3" name="Picture 31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4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5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6" name="Picture 34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7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8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9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0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1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2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3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4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5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6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7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88" name="Picture 56" descr="Flowers_blink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1889919" y="3337719"/>
            <a:ext cx="4608513" cy="828675"/>
          </a:xfrm>
          <a:prstGeom prst="rect">
            <a:avLst/>
          </a:prstGeom>
          <a:noFill/>
        </p:spPr>
      </p:pic>
      <p:sp>
        <p:nvSpPr>
          <p:cNvPr id="44090" name="WordArt 58"/>
          <p:cNvSpPr>
            <a:spLocks noChangeArrowheads="1" noChangeShapeType="1" noTextEdit="1"/>
          </p:cNvSpPr>
          <p:nvPr/>
        </p:nvSpPr>
        <p:spPr bwMode="auto">
          <a:xfrm>
            <a:off x="914400" y="-228600"/>
            <a:ext cx="8229600" cy="548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 smtClean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kern="10" dirty="0" smtClean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kern="10" dirty="0" smtClean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kern="10" dirty="0" smtClean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trổ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tài</a:t>
            </a:r>
            <a:endParaRPr lang="vi-VN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cat mua xuan của b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52800" y="756019"/>
            <a:ext cx="889000" cy="889000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39" name="Picture 4" descr="cahq_90189000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3048000" y="1371600"/>
            <a:ext cx="4953000" cy="762000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.VnTimeH" pitchFamily="34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3124200" y="6248400"/>
            <a:ext cx="6019800" cy="609600"/>
          </a:xfrm>
          <a:prstGeom prst="rect">
            <a:avLst/>
          </a:prstGeom>
          <a:solidFill>
            <a:srgbClr val="FFCCCC"/>
          </a:solidFill>
          <a:ln w="9525">
            <a:solidFill>
              <a:srgbClr val="FFCC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.VnTimeH" pitchFamily="34" charset="0"/>
            </a:endParaRP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3124200" y="2286000"/>
            <a:ext cx="487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 err="1">
                <a:solidFill>
                  <a:srgbClr val="009900"/>
                </a:solidFill>
                <a:latin typeface=".VnTimeH" pitchFamily="34" charset="0"/>
              </a:rPr>
              <a:t>Trß</a:t>
            </a:r>
            <a:r>
              <a:rPr lang="en-US" sz="5400" dirty="0">
                <a:solidFill>
                  <a:srgbClr val="009900"/>
                </a:solidFill>
                <a:latin typeface=".VnTimeH" pitchFamily="34" charset="0"/>
              </a:rPr>
              <a:t> </a:t>
            </a:r>
            <a:r>
              <a:rPr lang="en-US" sz="5400" dirty="0" err="1">
                <a:solidFill>
                  <a:srgbClr val="009900"/>
                </a:solidFill>
                <a:latin typeface=".VnTimeH" pitchFamily="34" charset="0"/>
              </a:rPr>
              <a:t>ch¬i</a:t>
            </a:r>
            <a:r>
              <a:rPr lang="en-US" sz="5400" dirty="0">
                <a:solidFill>
                  <a:srgbClr val="009900"/>
                </a:solidFill>
                <a:latin typeface=".VnTimeH" pitchFamily="34" charset="0"/>
              </a:rPr>
              <a:t> </a:t>
            </a:r>
            <a:r>
              <a:rPr lang="en-US" sz="5400" dirty="0" smtClean="0">
                <a:solidFill>
                  <a:srgbClr val="009900"/>
                </a:solidFill>
                <a:latin typeface=".VnTimeH" pitchFamily="34" charset="0"/>
              </a:rPr>
              <a:t>:</a:t>
            </a:r>
          </a:p>
          <a:p>
            <a:r>
              <a:rPr lang="en-US" sz="7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vi-VN" sz="7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endParaRPr lang="en-US" sz="72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Hương Trà – Chú Ếch Con (Tiếng Ý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800" y="4459948"/>
            <a:ext cx="647700" cy="647700"/>
          </a:xfrm>
          <a:prstGeom prst="rect">
            <a:avLst/>
          </a:prstGeom>
        </p:spPr>
      </p:pic>
    </p:spTree>
  </p:cSld>
  <p:clrMapOvr>
    <a:masterClrMapping/>
  </p:clrMapOvr>
  <p:transition spd="slow" advTm="10000"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7412" name="Picture 5" descr="HH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H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2133600" y="1676400"/>
            <a:ext cx="4495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Buổi học đến đây là hết rồi.</a:t>
            </a:r>
            <a:endParaRPr lang="en-US" sz="2400" kern="1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1905000" y="3505200"/>
            <a:ext cx="396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tạm biệt.</a:t>
            </a:r>
          </a:p>
        </p:txBody>
      </p:sp>
    </p:spTree>
  </p:cSld>
  <p:clrMapOvr>
    <a:masterClrMapping/>
  </p:clrMapOvr>
  <p:transition spd="slow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076" name="Picture 4" descr="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57200" y="-1600200"/>
            <a:ext cx="96012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24" name="AutoShape 40"/>
          <p:cNvSpPr>
            <a:spLocks noChangeArrowheads="1"/>
          </p:cNvSpPr>
          <p:nvPr/>
        </p:nvSpPr>
        <p:spPr bwMode="auto">
          <a:xfrm rot="-5400000">
            <a:off x="3519488" y="6118225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1313"/>
              </a:gs>
              <a:gs pos="100000">
                <a:srgbClr val="7609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25" name="AutoShape 41"/>
          <p:cNvSpPr>
            <a:spLocks noChangeArrowheads="1"/>
          </p:cNvSpPr>
          <p:nvPr/>
        </p:nvSpPr>
        <p:spPr bwMode="auto">
          <a:xfrm rot="1992929">
            <a:off x="4275138" y="57150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26" name="AutoShape 42"/>
          <p:cNvSpPr>
            <a:spLocks noChangeArrowheads="1"/>
          </p:cNvSpPr>
          <p:nvPr/>
        </p:nvSpPr>
        <p:spPr bwMode="auto">
          <a:xfrm rot="1992929">
            <a:off x="3733800" y="6545263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27" name="AutoShape 43"/>
          <p:cNvSpPr>
            <a:spLocks noChangeArrowheads="1"/>
          </p:cNvSpPr>
          <p:nvPr/>
        </p:nvSpPr>
        <p:spPr bwMode="auto">
          <a:xfrm rot="-3407071">
            <a:off x="4419600" y="64008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28" name="AutoShape 44"/>
          <p:cNvSpPr>
            <a:spLocks noChangeArrowheads="1"/>
          </p:cNvSpPr>
          <p:nvPr/>
        </p:nvSpPr>
        <p:spPr bwMode="auto">
          <a:xfrm rot="-6107071">
            <a:off x="4491038" y="603885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29" name="AutoShape 45"/>
          <p:cNvSpPr>
            <a:spLocks noChangeArrowheads="1"/>
          </p:cNvSpPr>
          <p:nvPr/>
        </p:nvSpPr>
        <p:spPr bwMode="auto">
          <a:xfrm rot="10092929" flipH="1">
            <a:off x="4106863" y="662463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30" name="AutoShape 46"/>
          <p:cNvSpPr>
            <a:spLocks noChangeArrowheads="1"/>
          </p:cNvSpPr>
          <p:nvPr/>
        </p:nvSpPr>
        <p:spPr bwMode="auto">
          <a:xfrm rot="744110">
            <a:off x="4113213" y="564515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31" name="AutoShape 47"/>
          <p:cNvSpPr>
            <a:spLocks noChangeArrowheads="1"/>
          </p:cNvSpPr>
          <p:nvPr/>
        </p:nvSpPr>
        <p:spPr bwMode="auto">
          <a:xfrm rot="-7355890">
            <a:off x="3594100" y="6403975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32" name="AutoShape 48"/>
          <p:cNvSpPr>
            <a:spLocks noChangeArrowheads="1"/>
          </p:cNvSpPr>
          <p:nvPr/>
        </p:nvSpPr>
        <p:spPr bwMode="auto">
          <a:xfrm rot="-7355890">
            <a:off x="4427538" y="586898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4" name="AutoShape 60"/>
          <p:cNvSpPr>
            <a:spLocks noChangeArrowheads="1"/>
          </p:cNvSpPr>
          <p:nvPr/>
        </p:nvSpPr>
        <p:spPr bwMode="auto">
          <a:xfrm>
            <a:off x="4014788" y="6613525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1313"/>
              </a:gs>
              <a:gs pos="100000">
                <a:srgbClr val="7609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5" name="AutoShape 61"/>
          <p:cNvSpPr>
            <a:spLocks noChangeArrowheads="1"/>
          </p:cNvSpPr>
          <p:nvPr/>
        </p:nvSpPr>
        <p:spPr bwMode="auto">
          <a:xfrm rot="-5400000">
            <a:off x="3519488" y="6118225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1313"/>
              </a:gs>
              <a:gs pos="100000">
                <a:srgbClr val="7609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6" name="AutoShape 62"/>
          <p:cNvSpPr>
            <a:spLocks noChangeArrowheads="1"/>
          </p:cNvSpPr>
          <p:nvPr/>
        </p:nvSpPr>
        <p:spPr bwMode="auto">
          <a:xfrm rot="1399150">
            <a:off x="3813175" y="6570663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7813"/>
              </a:gs>
              <a:gs pos="100000">
                <a:srgbClr val="7638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7" name="AutoShape 63"/>
          <p:cNvSpPr>
            <a:spLocks noChangeArrowheads="1"/>
          </p:cNvSpPr>
          <p:nvPr/>
        </p:nvSpPr>
        <p:spPr bwMode="auto">
          <a:xfrm rot="-4000850">
            <a:off x="3554413" y="591978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7813"/>
              </a:gs>
              <a:gs pos="100000">
                <a:srgbClr val="7638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8" name="AutoShape 64"/>
          <p:cNvSpPr>
            <a:spLocks noChangeArrowheads="1"/>
          </p:cNvSpPr>
          <p:nvPr/>
        </p:nvSpPr>
        <p:spPr bwMode="auto">
          <a:xfrm rot="-6700850">
            <a:off x="3552825" y="630713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7813"/>
              </a:gs>
              <a:gs pos="100000">
                <a:srgbClr val="7638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9" name="AutoShape 65"/>
          <p:cNvSpPr>
            <a:spLocks noChangeArrowheads="1"/>
          </p:cNvSpPr>
          <p:nvPr/>
        </p:nvSpPr>
        <p:spPr bwMode="auto">
          <a:xfrm rot="9499150" flipH="1">
            <a:off x="3829050" y="56642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7813"/>
              </a:gs>
              <a:gs pos="100000">
                <a:srgbClr val="7638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0" name="AutoShape 66"/>
          <p:cNvSpPr>
            <a:spLocks noChangeArrowheads="1"/>
          </p:cNvSpPr>
          <p:nvPr/>
        </p:nvSpPr>
        <p:spPr bwMode="auto">
          <a:xfrm rot="1992929">
            <a:off x="4275138" y="57150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1" name="AutoShape 67"/>
          <p:cNvSpPr>
            <a:spLocks noChangeArrowheads="1"/>
          </p:cNvSpPr>
          <p:nvPr/>
        </p:nvSpPr>
        <p:spPr bwMode="auto">
          <a:xfrm rot="1992929">
            <a:off x="3733800" y="6545263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2" name="AutoShape 68"/>
          <p:cNvSpPr>
            <a:spLocks noChangeArrowheads="1"/>
          </p:cNvSpPr>
          <p:nvPr/>
        </p:nvSpPr>
        <p:spPr bwMode="auto">
          <a:xfrm rot="-3407071">
            <a:off x="3589338" y="5859463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3" name="AutoShape 69"/>
          <p:cNvSpPr>
            <a:spLocks noChangeArrowheads="1"/>
          </p:cNvSpPr>
          <p:nvPr/>
        </p:nvSpPr>
        <p:spPr bwMode="auto">
          <a:xfrm rot="-3407071">
            <a:off x="4419600" y="64008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4" name="AutoShape 70"/>
          <p:cNvSpPr>
            <a:spLocks noChangeArrowheads="1"/>
          </p:cNvSpPr>
          <p:nvPr/>
        </p:nvSpPr>
        <p:spPr bwMode="auto">
          <a:xfrm rot="-6107071">
            <a:off x="4491038" y="603885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5" name="AutoShape 71"/>
          <p:cNvSpPr>
            <a:spLocks noChangeArrowheads="1"/>
          </p:cNvSpPr>
          <p:nvPr/>
        </p:nvSpPr>
        <p:spPr bwMode="auto">
          <a:xfrm rot="10092929" flipH="1">
            <a:off x="4106863" y="662463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6" name="AutoShape 72"/>
          <p:cNvSpPr>
            <a:spLocks noChangeArrowheads="1"/>
          </p:cNvSpPr>
          <p:nvPr/>
        </p:nvSpPr>
        <p:spPr bwMode="auto">
          <a:xfrm rot="744110">
            <a:off x="4113213" y="564515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7" name="AutoShape 73"/>
          <p:cNvSpPr>
            <a:spLocks noChangeArrowheads="1"/>
          </p:cNvSpPr>
          <p:nvPr/>
        </p:nvSpPr>
        <p:spPr bwMode="auto">
          <a:xfrm rot="744110">
            <a:off x="3898900" y="661193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8" name="AutoShape 74"/>
          <p:cNvSpPr>
            <a:spLocks noChangeArrowheads="1"/>
          </p:cNvSpPr>
          <p:nvPr/>
        </p:nvSpPr>
        <p:spPr bwMode="auto">
          <a:xfrm rot="-4655890">
            <a:off x="4489450" y="62357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9" name="AutoShape 75"/>
          <p:cNvSpPr>
            <a:spLocks noChangeArrowheads="1"/>
          </p:cNvSpPr>
          <p:nvPr/>
        </p:nvSpPr>
        <p:spPr bwMode="auto">
          <a:xfrm rot="-7355890">
            <a:off x="3594100" y="6403975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60" name="AutoShape 76"/>
          <p:cNvSpPr>
            <a:spLocks noChangeArrowheads="1"/>
          </p:cNvSpPr>
          <p:nvPr/>
        </p:nvSpPr>
        <p:spPr bwMode="auto">
          <a:xfrm rot="-7355890">
            <a:off x="4427538" y="586898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61" name="AutoShape 77"/>
          <p:cNvSpPr>
            <a:spLocks noChangeArrowheads="1"/>
          </p:cNvSpPr>
          <p:nvPr/>
        </p:nvSpPr>
        <p:spPr bwMode="auto">
          <a:xfrm rot="8844110" flipH="1">
            <a:off x="4278313" y="65532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914400"/>
            <a:ext cx="82296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72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72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Trò</a:t>
            </a:r>
            <a:r>
              <a:rPr lang="en-US" sz="72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chơi</a:t>
            </a:r>
            <a:r>
              <a:rPr lang="en-US" sz="72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en-US" sz="72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Tượng</a:t>
            </a:r>
            <a:r>
              <a:rPr lang="en-US" sz="72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âm</a:t>
            </a:r>
            <a:r>
              <a:rPr lang="en-US" sz="72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nhạc</a:t>
            </a:r>
            <a:endParaRPr lang="en-US" sz="72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V.A – Chicken Dance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27836" y="295015"/>
            <a:ext cx="822585" cy="822585"/>
          </a:xfrm>
          <a:prstGeom prst="rect">
            <a:avLst/>
          </a:prstGeom>
        </p:spPr>
      </p:pic>
    </p:spTree>
  </p:cSld>
  <p:clrMapOvr>
    <a:masterClrMapping/>
  </p:clrMapOvr>
  <p:transition spd="slow" advTm="16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00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70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70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0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70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70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70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0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70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70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70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70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70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70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0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70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70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70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70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70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70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70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70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70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54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0024" grpId="0" animBg="1"/>
      <p:bldP spid="170025" grpId="0" animBg="1"/>
      <p:bldP spid="170026" grpId="0" animBg="1"/>
      <p:bldP spid="170027" grpId="0" animBg="1"/>
      <p:bldP spid="170028" grpId="0" animBg="1"/>
      <p:bldP spid="170029" grpId="0" animBg="1"/>
      <p:bldP spid="170030" grpId="0" animBg="1"/>
      <p:bldP spid="170031" grpId="0" animBg="1"/>
      <p:bldP spid="170032" grpId="0" animBg="1"/>
      <p:bldP spid="170044" grpId="0" animBg="1"/>
      <p:bldP spid="170045" grpId="0" animBg="1"/>
      <p:bldP spid="170046" grpId="0" animBg="1"/>
      <p:bldP spid="170047" grpId="0" animBg="1"/>
      <p:bldP spid="170048" grpId="0" animBg="1"/>
      <p:bldP spid="170049" grpId="0" animBg="1"/>
      <p:bldP spid="170050" grpId="0" animBg="1"/>
      <p:bldP spid="170051" grpId="0" animBg="1"/>
      <p:bldP spid="170052" grpId="0" animBg="1"/>
      <p:bldP spid="170053" grpId="0" animBg="1"/>
      <p:bldP spid="170054" grpId="0" animBg="1"/>
      <p:bldP spid="170055" grpId="0" animBg="1"/>
      <p:bldP spid="170056" grpId="0" animBg="1"/>
      <p:bldP spid="170057" grpId="0" animBg="1"/>
      <p:bldP spid="170058" grpId="0" animBg="1"/>
      <p:bldP spid="170059" grpId="0" animBg="1"/>
      <p:bldP spid="170060" grpId="0" animBg="1"/>
      <p:bldP spid="1700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WordArt 3"/>
          <p:cNvSpPr>
            <a:spLocks noChangeArrowheads="1" noChangeShapeType="1" noTextEdit="1"/>
          </p:cNvSpPr>
          <p:nvPr/>
        </p:nvSpPr>
        <p:spPr bwMode="auto">
          <a:xfrm>
            <a:off x="2808288" y="1557338"/>
            <a:ext cx="2746375" cy="349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b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51938" cy="7281863"/>
            <a:chOff x="-27" y="0"/>
            <a:chExt cx="5765" cy="4587"/>
          </a:xfrm>
        </p:grpSpPr>
        <p:pic>
          <p:nvPicPr>
            <p:cNvPr id="67589" name="Picture 5" descr="1170269phoexz8m4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2587" y="3180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67590" name="Picture 6" descr="1170269phoexz8m4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946" y="3180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67591" name="Picture 7" descr="1153132qsksesct1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58" y="2450"/>
              <a:ext cx="480" cy="2137"/>
            </a:xfrm>
            <a:prstGeom prst="rect">
              <a:avLst/>
            </a:prstGeom>
            <a:noFill/>
          </p:spPr>
        </p:pic>
        <p:pic>
          <p:nvPicPr>
            <p:cNvPr id="67592" name="Picture 8" descr="1170269phoexz8m4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4280" y="3180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67593" name="Picture 9" descr="1153132qsksesct1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35" y="0"/>
              <a:ext cx="480" cy="1865"/>
            </a:xfrm>
            <a:prstGeom prst="rect">
              <a:avLst/>
            </a:prstGeom>
            <a:noFill/>
          </p:spPr>
        </p:pic>
        <p:pic>
          <p:nvPicPr>
            <p:cNvPr id="67594" name="Picture 10" descr="1170269phoexz8m4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2633" y="-660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67595" name="Picture 11" descr="1170269phoexz8m4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946" y="-660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67596" name="Picture 12" descr="1170269phoexz8m4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4326" y="-660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67597" name="Picture 13" descr="1153132qsksesct1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7" y="2432"/>
              <a:ext cx="480" cy="2137"/>
            </a:xfrm>
            <a:prstGeom prst="rect">
              <a:avLst/>
            </a:prstGeom>
            <a:noFill/>
          </p:spPr>
        </p:pic>
        <p:pic>
          <p:nvPicPr>
            <p:cNvPr id="67598" name="Picture 14" descr="1153132qsksesct1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7" y="23"/>
              <a:ext cx="480" cy="186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0183" name="Picture 7" descr="NET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133600"/>
            <a:ext cx="1992313" cy="2555875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50182" name="Picture 6" descr="NE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371600"/>
            <a:ext cx="533400" cy="3275012"/>
          </a:xfrm>
          <a:prstGeom prst="rect">
            <a:avLst/>
          </a:prstGeom>
          <a:solidFill>
            <a:srgbClr val="FF00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371600" y="1905000"/>
            <a:ext cx="1981199" cy="273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b</a:t>
            </a: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4356100" y="1700213"/>
            <a:ext cx="1631950" cy="2822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B</a:t>
            </a:r>
          </a:p>
        </p:txBody>
      </p:sp>
      <p:pic>
        <p:nvPicPr>
          <p:cNvPr id="9" name="Picture 4" descr="Untitled-1gghj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1FF"/>
              </a:clrFrom>
              <a:clrTo>
                <a:srgbClr val="FDF1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4638" y="1736725"/>
            <a:ext cx="1522412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2951163" y="1449388"/>
            <a:ext cx="253365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d</a:t>
            </a:r>
          </a:p>
        </p:txBody>
      </p:sp>
      <p:pic>
        <p:nvPicPr>
          <p:cNvPr id="69640" name="Picture 8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34050"/>
            <a:ext cx="914400" cy="893763"/>
          </a:xfrm>
          <a:prstGeom prst="rect">
            <a:avLst/>
          </a:prstGeom>
          <a:noFill/>
        </p:spPr>
      </p:pic>
      <p:pic>
        <p:nvPicPr>
          <p:cNvPr id="69641" name="Picture 9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6863"/>
            <a:ext cx="914400" cy="893762"/>
          </a:xfrm>
          <a:prstGeom prst="rect">
            <a:avLst/>
          </a:prstGeom>
          <a:noFill/>
        </p:spPr>
      </p:pic>
      <p:pic>
        <p:nvPicPr>
          <p:cNvPr id="69642" name="Picture 10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038" y="5661025"/>
            <a:ext cx="914400" cy="893763"/>
          </a:xfrm>
          <a:prstGeom prst="rect">
            <a:avLst/>
          </a:prstGeom>
          <a:noFill/>
        </p:spPr>
      </p:pic>
      <p:pic>
        <p:nvPicPr>
          <p:cNvPr id="69643" name="Picture 11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038" y="296863"/>
            <a:ext cx="914400" cy="893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 descr="NE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592263"/>
            <a:ext cx="468312" cy="3170237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0662" name="Picture 6" descr="NET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673350"/>
            <a:ext cx="1804987" cy="2160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2"/>
          <p:cNvSpPr>
            <a:spLocks noChangeArrowheads="1" noChangeShapeType="1" noTextEdit="1"/>
          </p:cNvSpPr>
          <p:nvPr/>
        </p:nvSpPr>
        <p:spPr bwMode="auto">
          <a:xfrm>
            <a:off x="1008063" y="1881188"/>
            <a:ext cx="1727200" cy="290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D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0660" name="Picture 4" descr="D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6408738" y="1700213"/>
            <a:ext cx="1851025" cy="3060700"/>
          </a:xfrm>
          <a:prstGeom prst="rect">
            <a:avLst/>
          </a:prstGeom>
          <a:noFill/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3733800" y="1828800"/>
            <a:ext cx="1828800" cy="304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2951163" y="1449388"/>
            <a:ext cx="253365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đ</a:t>
            </a:r>
          </a:p>
        </p:txBody>
      </p:sp>
      <p:pic>
        <p:nvPicPr>
          <p:cNvPr id="69640" name="Picture 8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34050"/>
            <a:ext cx="914400" cy="893763"/>
          </a:xfrm>
          <a:prstGeom prst="rect">
            <a:avLst/>
          </a:prstGeom>
          <a:noFill/>
        </p:spPr>
      </p:pic>
      <p:pic>
        <p:nvPicPr>
          <p:cNvPr id="69641" name="Picture 9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6863"/>
            <a:ext cx="914400" cy="893762"/>
          </a:xfrm>
          <a:prstGeom prst="rect">
            <a:avLst/>
          </a:prstGeom>
          <a:noFill/>
        </p:spPr>
      </p:pic>
      <p:pic>
        <p:nvPicPr>
          <p:cNvPr id="69642" name="Picture 10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038" y="5661025"/>
            <a:ext cx="914400" cy="893763"/>
          </a:xfrm>
          <a:prstGeom prst="rect">
            <a:avLst/>
          </a:prstGeom>
          <a:noFill/>
        </p:spPr>
      </p:pic>
      <p:pic>
        <p:nvPicPr>
          <p:cNvPr id="69643" name="Picture 11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038" y="296863"/>
            <a:ext cx="914400" cy="893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81</Words>
  <Application>Microsoft Office PowerPoint</Application>
  <PresentationFormat>On-screen Show (4:3)</PresentationFormat>
  <Paragraphs>28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.VnAvant</vt:lpstr>
      <vt:lpstr>.VnTimeH</vt:lpstr>
      <vt:lpstr>Arial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KHANH PRO</cp:lastModifiedBy>
  <cp:revision>26</cp:revision>
  <dcterms:created xsi:type="dcterms:W3CDTF">2020-01-13T02:17:12Z</dcterms:created>
  <dcterms:modified xsi:type="dcterms:W3CDTF">2023-06-28T14:00:49Z</dcterms:modified>
</cp:coreProperties>
</file>