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8" r:id="rId4"/>
    <p:sldId id="271" r:id="rId5"/>
    <p:sldId id="264" r:id="rId6"/>
    <p:sldId id="256" r:id="rId7"/>
    <p:sldId id="258" r:id="rId8"/>
    <p:sldId id="261" r:id="rId9"/>
    <p:sldId id="262" r:id="rId10"/>
    <p:sldId id="263" r:id="rId11"/>
    <p:sldId id="270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59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0941" autoAdjust="0"/>
  </p:normalViewPr>
  <p:slideViewPr>
    <p:cSldViewPr>
      <p:cViewPr varScale="1">
        <p:scale>
          <a:sx n="79" d="100"/>
          <a:sy n="79" d="100"/>
        </p:scale>
        <p:origin x="119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25/06/2023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565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25/06/2023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7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25/06/2023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221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25/06/2023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23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25/06/2023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056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25/06/2023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975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25/06/2023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27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25/06/2023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25/06/2023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52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25/06/2023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11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25/06/2023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34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9F1-B7E5-4625-8C52-B3A18EF2ABF9}" type="datetimeFigureOut">
              <a:rPr lang="vi-VN" smtClean="0"/>
              <a:t>25/06/2023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888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62328" y="116632"/>
            <a:ext cx="6632072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ỦY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BAN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NHÂN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DÂN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QUẬN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LONG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BIÊN</a:t>
            </a:r>
            <a:endParaRPr lang="en-US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TRƯỜNG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MẦM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NON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BAN MAI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XANH</a:t>
            </a:r>
            <a:endParaRPr lang="en-US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endParaRPr lang="en-US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endParaRPr lang="en-US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HOẠT ĐỘNG LÀM QUEN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VĂN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HỌC</a:t>
            </a:r>
            <a:endParaRPr lang="en-US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Đề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tài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: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Truyện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“Con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cáo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”</a:t>
            </a:r>
          </a:p>
          <a:p>
            <a:pPr algn="ctr"/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Lứa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tuổi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: 24-36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tháng</a:t>
            </a:r>
            <a:endParaRPr lang="en-US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Giáo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viên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: Trần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Thị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Uyên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Năm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học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: 2022 - 2023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89" y="3553570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98875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80419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2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-925971"/>
            <a:ext cx="9132704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8" y="1412776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74319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2060848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8" y="4337134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9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11121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1" y="2603445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89" y="3553570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98875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80419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" y="0"/>
            <a:ext cx="9118873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87624" y="1028343"/>
            <a:ext cx="65527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Truyện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lvl="0" algn="ctr"/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9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3456" y="3139033"/>
            <a:ext cx="2897088" cy="289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Ga-Trong-Meo-Con-Va-Cun-Con-Nha-Em-Co-Con-Ga-Tro-ng_9yGEEb0CRl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260648"/>
            <a:ext cx="468052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V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214894"/>
            <a:ext cx="2952328" cy="29523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3109" y="303039"/>
            <a:ext cx="4795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1.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Gây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hứng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thú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8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" y="23694"/>
            <a:ext cx="9124320" cy="6834305"/>
          </a:xfrm>
        </p:spPr>
      </p:pic>
      <p:sp>
        <p:nvSpPr>
          <p:cNvPr id="5" name="Rectangle 4"/>
          <p:cNvSpPr/>
          <p:nvPr/>
        </p:nvSpPr>
        <p:spPr>
          <a:xfrm>
            <a:off x="1691680" y="16317"/>
            <a:ext cx="528619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Truyện</a:t>
            </a:r>
            <a:endParaRPr lang="en-US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5776392" y="1412776"/>
            <a:ext cx="3367608" cy="336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-925971"/>
            <a:ext cx="9132704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8" y="1412776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74319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2060848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8" y="4337134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7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11121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1" y="2603445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59</Words>
  <Application>Microsoft Office PowerPoint</Application>
  <PresentationFormat>On-screen Show (4:3)</PresentationFormat>
  <Paragraphs>17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Hoàng Văn Quyết</cp:lastModifiedBy>
  <cp:revision>22</cp:revision>
  <dcterms:created xsi:type="dcterms:W3CDTF">2020-05-23T09:25:38Z</dcterms:created>
  <dcterms:modified xsi:type="dcterms:W3CDTF">2023-06-25T11:54:52Z</dcterms:modified>
</cp:coreProperties>
</file>