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6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2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4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8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3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7CB1-DF0E-4F18-B2FE-864A1CAF7CE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9E9F-4C33-40A0-95AA-6E675F6D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50+ Background powerpoint gia đình Thân thiện và ấm 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76516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636" y="122428"/>
            <a:ext cx="684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443711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Giáo viên 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Lứa tuổi :24-36 tháng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8633" y="2708920"/>
            <a:ext cx="689476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NBTN: CÁI BÁT, CÁI THÌA</a:t>
            </a:r>
          </a:p>
          <a:p>
            <a:endPara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172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Cô và trẻ hát cùng và nhún nhẩy theo giai điệu bài hát “Cả nhà thương nhau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ả nhà thương nh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68" y="834971"/>
            <a:ext cx="5592663" cy="480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SẢN XUẤT HỘP QUÀ Giá tốt, in ấn khắc laser theo yêu cầ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SẢN XUẤT HỘP QUÀ Giá tốt, in ấn khắc laser theo yêu cầ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Hỗ trợ tải hình nền powerpoint Được ưa chu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9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- Các bạn hát múa 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dirty="0"/>
              <a:t>ỏi quá, cô tặng lớp mình một hộp quà.</a:t>
            </a:r>
          </a:p>
          <a:p>
            <a:r>
              <a:rPr lang="vi-VN" dirty="0"/>
              <a:t>         Hộp quà có gì?</a:t>
            </a:r>
          </a:p>
          <a:p>
            <a:r>
              <a:rPr lang="vi-VN" dirty="0"/>
              <a:t>         Bát thìa là đồ dùng để làm gì?</a:t>
            </a:r>
          </a:p>
        </p:txBody>
      </p:sp>
      <p:pic>
        <p:nvPicPr>
          <p:cNvPr id="8" name="Picture 2" descr="Bát ăn cơm màu trắ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2361" y1="73611" x2="42361" y2="73611"/>
                        <a14:backgroundMark x1="63750" y1="70417" x2="63750" y2="7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27305" r="12324" b="24133"/>
          <a:stretch/>
        </p:blipFill>
        <p:spPr bwMode="auto">
          <a:xfrm>
            <a:off x="3059832" y="2918832"/>
            <a:ext cx="3655211" cy="27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 cái thìa inox ăn cơm ăn cháo ăn phở WQ1 sáng bóng bền đẹp - Giá Tiki  khuyến mãi: 4,550đ - Mua ngay! - Tư vấn mua sắm &amp; tiêu dùng trực tuyến  Bigom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8625">
                        <a14:backgroundMark x1="72250" y1="31500" x2="72250" y2="31500"/>
                        <a14:backgroundMark x1="70500" y1="23500" x2="83750" y2="48625"/>
                        <a14:backgroundMark x1="51000" y1="21875" x2="92125" y2="63500"/>
                        <a14:backgroundMark x1="35500" y1="18125" x2="42500" y2="37750"/>
                        <a14:backgroundMark x1="25750" y1="15875" x2="29875" y2="22500"/>
                        <a14:backgroundMark x1="33125" y1="29375" x2="33750" y2="31875"/>
                        <a14:backgroundMark x1="95750" y1="72250" x2="97375" y2="80250"/>
                        <a14:backgroundMark x1="25000" y1="51875" x2="67125" y2="77500"/>
                        <a14:backgroundMark x1="9125" y1="46875" x2="27125" y2="76250"/>
                        <a14:backgroundMark x1="5000" y1="17375" x2="3000" y2="29125"/>
                        <a14:backgroundMark x1="31750" y1="26250" x2="33375" y2="30250"/>
                        <a14:backgroundMark x1="25500" y1="44875" x2="32500" y2="4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7" t="13668" r="4013" b="14487"/>
          <a:stretch/>
        </p:blipFill>
        <p:spPr bwMode="auto">
          <a:xfrm rot="18214383">
            <a:off x="3888839" y="1593634"/>
            <a:ext cx="3138889" cy="24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17" y="824994"/>
            <a:ext cx="7569439" cy="54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ỗ trợ tải hình nền powerpoint Được ưa chu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át ăn cơm màu trắ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2361" y1="73611" x2="42361" y2="73611"/>
                        <a14:backgroundMark x1="63750" y1="70417" x2="63750" y2="7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27305" r="12324" b="24133"/>
          <a:stretch/>
        </p:blipFill>
        <p:spPr bwMode="auto">
          <a:xfrm>
            <a:off x="3158836" y="1801091"/>
            <a:ext cx="5589628" cy="41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9694" y="671691"/>
            <a:ext cx="3275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92D050"/>
                </a:solidFill>
                <a:latin typeface="+mj-lt"/>
              </a:rPr>
              <a:t>*Hoạt động 2: Nhận biết tập nói</a:t>
            </a:r>
            <a:r>
              <a:rPr lang="vi-VN" dirty="0">
                <a:solidFill>
                  <a:srgbClr val="92D050"/>
                </a:solidFill>
                <a:latin typeface="+mj-lt"/>
              </a:rPr>
              <a:t> </a:t>
            </a:r>
            <a:r>
              <a:rPr lang="vi-VN" b="1" dirty="0">
                <a:solidFill>
                  <a:srgbClr val="92D050"/>
                </a:solidFill>
                <a:latin typeface="+mj-lt"/>
              </a:rPr>
              <a:t>“Cái bát, cái thìa”.</a:t>
            </a:r>
            <a:endParaRPr lang="vi-VN" dirty="0">
              <a:solidFill>
                <a:srgbClr val="92D050"/>
              </a:solidFill>
              <a:latin typeface="+mj-lt"/>
            </a:endParaRPr>
          </a:p>
          <a:p>
            <a:r>
              <a:rPr lang="vi-VN" dirty="0">
                <a:solidFill>
                  <a:srgbClr val="92D050"/>
                </a:solidFill>
                <a:latin typeface="+mj-lt"/>
              </a:rPr>
              <a:t>* Nhận biết cái bát:</a:t>
            </a:r>
          </a:p>
          <a:p>
            <a:r>
              <a:rPr lang="vi-VN" dirty="0">
                <a:solidFill>
                  <a:srgbClr val="92D050"/>
                </a:solidFill>
                <a:latin typeface="+mj-lt"/>
              </a:rPr>
              <a:t>        Cái gì đây?</a:t>
            </a:r>
          </a:p>
          <a:p>
            <a:r>
              <a:rPr lang="vi-VN" dirty="0">
                <a:solidFill>
                  <a:srgbClr val="92D050"/>
                </a:solidFill>
                <a:latin typeface="+mj-lt"/>
              </a:rPr>
              <a:t>- Cho trẻ nói cái bát (tập thể, tổ, cá nhân)</a:t>
            </a:r>
          </a:p>
          <a:p>
            <a:r>
              <a:rPr lang="vi-VN" dirty="0">
                <a:solidFill>
                  <a:srgbClr val="92D050"/>
                </a:solidFill>
                <a:latin typeface="+mj-lt"/>
              </a:rPr>
              <a:t>       Cái bát màu gì?</a:t>
            </a:r>
          </a:p>
          <a:p>
            <a:r>
              <a:rPr lang="vi-VN" dirty="0">
                <a:solidFill>
                  <a:srgbClr val="92D050"/>
                </a:solidFill>
                <a:latin typeface="+mj-lt"/>
              </a:rPr>
              <a:t>- Cô chỉ vào miệng bát và hỏi trẻ.</a:t>
            </a:r>
          </a:p>
          <a:p>
            <a:r>
              <a:rPr lang="vi-VN" dirty="0">
                <a:solidFill>
                  <a:srgbClr val="92D050"/>
                </a:solidFill>
                <a:latin typeface="+mj-lt"/>
              </a:rPr>
              <a:t>       Đây là phần gì của bát?</a:t>
            </a:r>
          </a:p>
          <a:p>
            <a:r>
              <a:rPr lang="vi-VN" dirty="0">
                <a:solidFill>
                  <a:srgbClr val="92D050"/>
                </a:solidFill>
                <a:latin typeface="+mj-lt"/>
              </a:rPr>
              <a:t>       Miệng bát hình gì?</a:t>
            </a:r>
          </a:p>
          <a:p>
            <a:r>
              <a:rPr lang="vi-VN" dirty="0">
                <a:solidFill>
                  <a:srgbClr val="92D050"/>
                </a:solidFill>
                <a:latin typeface="+mj-lt"/>
              </a:rPr>
              <a:t>- Cô giới thiệu đây là lòng bát để đựng cơm, còn đây là đáy bát.</a:t>
            </a:r>
          </a:p>
          <a:p>
            <a:r>
              <a:rPr lang="vi-VN" dirty="0">
                <a:solidFill>
                  <a:srgbClr val="92D050"/>
                </a:solidFill>
                <a:latin typeface="+mj-lt"/>
              </a:rPr>
              <a:t>       Cái bát này được làm bằng gì?</a:t>
            </a:r>
          </a:p>
          <a:p>
            <a:r>
              <a:rPr lang="vi-VN" b="1" i="1" dirty="0">
                <a:solidFill>
                  <a:srgbClr val="92D050"/>
                </a:solidFill>
                <a:latin typeface="+mj-lt"/>
              </a:rPr>
              <a:t>=&gt;</a:t>
            </a:r>
            <a:r>
              <a:rPr lang="vi-VN" dirty="0">
                <a:solidFill>
                  <a:srgbClr val="92D050"/>
                </a:solidFill>
                <a:latin typeface="+mj-lt"/>
              </a:rPr>
              <a:t>Cô chốt: Đây là cái bát màu xanh được làm bằng nhựa để đựng cơm ăn hàng ngày, ngoài ra còn có bát được làm bằng inox, bằng sứ.</a:t>
            </a:r>
          </a:p>
          <a:p>
            <a:r>
              <a:rPr lang="vi-VN" dirty="0">
                <a:solidFill>
                  <a:srgbClr val="92D050"/>
                </a:solidFill>
                <a:latin typeface="+mj-lt"/>
              </a:rPr>
              <a:t>- Cho trẻ phát âm lại: Cái bát.</a:t>
            </a:r>
          </a:p>
          <a:p>
            <a:r>
              <a:rPr lang="vi-VN" dirty="0">
                <a:solidFill>
                  <a:srgbClr val="92D050"/>
                </a:solidFill>
                <a:latin typeface="+mj-lt"/>
              </a:rPr>
              <a:t>        Để xúc được cơm phải có cái gì?</a:t>
            </a:r>
          </a:p>
        </p:txBody>
      </p:sp>
    </p:spTree>
    <p:extLst>
      <p:ext uri="{BB962C8B-B14F-4D97-AF65-F5344CB8AC3E}">
        <p14:creationId xmlns:p14="http://schemas.microsoft.com/office/powerpoint/2010/main" val="10463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op với hơn 100 hình nền powerpoint anime không thể bỏ qua - PO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ỗ trợ tải hình nền powerpoint Được ưa chuộng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 cái thìa inox ăn cơm ăn cháo ăn phở WQ1 sáng bóng bền đẹp - Giá Tiki  khuyến mãi: 4,550đ - Mua ngay! - Tư vấn mua sắm &amp; tiêu dùng trực tuyến  Bigom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8625">
                        <a14:backgroundMark x1="72250" y1="31500" x2="72250" y2="31500"/>
                        <a14:backgroundMark x1="70500" y1="23500" x2="83750" y2="48625"/>
                        <a14:backgroundMark x1="51000" y1="21875" x2="92125" y2="63500"/>
                        <a14:backgroundMark x1="35500" y1="18125" x2="42500" y2="37750"/>
                        <a14:backgroundMark x1="25750" y1="15875" x2="29875" y2="22500"/>
                        <a14:backgroundMark x1="33125" y1="29375" x2="33750" y2="31875"/>
                        <a14:backgroundMark x1="95750" y1="72250" x2="97375" y2="80250"/>
                        <a14:backgroundMark x1="25000" y1="51875" x2="67125" y2="77500"/>
                        <a14:backgroundMark x1="9125" y1="46875" x2="27125" y2="76250"/>
                        <a14:backgroundMark x1="5000" y1="17375" x2="3000" y2="29125"/>
                        <a14:backgroundMark x1="31750" y1="26250" x2="33375" y2="30250"/>
                        <a14:backgroundMark x1="25500" y1="44875" x2="32500" y2="42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7" t="13668" r="4013" b="14487"/>
          <a:stretch/>
        </p:blipFill>
        <p:spPr bwMode="auto">
          <a:xfrm>
            <a:off x="2699792" y="969817"/>
            <a:ext cx="6194826" cy="48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120058"/>
            <a:ext cx="4427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* Nhận biết cái thìa:</a:t>
            </a:r>
          </a:p>
          <a:p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        Cái gì đây?</a:t>
            </a:r>
          </a:p>
          <a:p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 Cho trẻ nói cái thìa (tập thể, tổ, cá nhân)</a:t>
            </a:r>
          </a:p>
          <a:p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        Cái thìa màu gì?</a:t>
            </a:r>
          </a:p>
          <a:p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 Cô chỉ vào cán thìa và hỏi trẻ.</a:t>
            </a:r>
          </a:p>
          <a:p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         Đây là phần gì của thìa?</a:t>
            </a:r>
          </a:p>
          <a:p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 Cả lớp, tổ, cá nhân nói: Cán thìa.</a:t>
            </a:r>
          </a:p>
          <a:p>
            <a:pPr marL="285750" indent="-285750">
              <a:buFontTx/>
              <a:buChar char="-"/>
            </a:pPr>
            <a:r>
              <a:rPr lang="vi-VN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giới thiệu đây là lòng thìa để xúc cơm, </a:t>
            </a:r>
            <a:endParaRPr lang="en-US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còn </a:t>
            </a:r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đây là cán thìa để chúng mình cầm.</a:t>
            </a:r>
          </a:p>
          <a:p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         Cái thìa được làm bằng gì?</a:t>
            </a:r>
          </a:p>
          <a:p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=&gt; Cô chốt: Đây là cái thìa màu đỏ, được làm bằng nhựa, dùng để xúc cơm và thức ăn.</a:t>
            </a:r>
          </a:p>
          <a:p>
            <a:r>
              <a:rPr lang="vi-V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 Cả lớp nhắc lại: Cái thìa.</a:t>
            </a:r>
          </a:p>
        </p:txBody>
      </p:sp>
    </p:spTree>
    <p:extLst>
      <p:ext uri="{BB962C8B-B14F-4D97-AF65-F5344CB8AC3E}">
        <p14:creationId xmlns:p14="http://schemas.microsoft.com/office/powerpoint/2010/main" val="39075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Background powerpoint gia đình Thân thiện và ấm 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403648" y="1365354"/>
            <a:ext cx="5688632" cy="31683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Bát, thìa là đồ dùng để ăn cơm, khi ăn chúng mình phải cầm cẩn thận, không làm rơi cơm ra ngoài, ăn xong để bát vào rổ nhẹ nhàng.</a:t>
            </a:r>
          </a:p>
          <a:p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Khi xúc cơm các con cầm thìa bằng tay nào?</a:t>
            </a:r>
          </a:p>
          <a:p>
            <a:r>
              <a:rPr lang="vi-V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Cho trẻ làm động tác mô phỏng xúc cơm.</a:t>
            </a:r>
            <a:endParaRPr lang="vi-VN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án điện tử toán 3 cánh diều bài 7: Tìm thành phần chưa biết của phép  tính (tiếp theo) | Bài giảng điện tử toán 3 cánh diều | Kenhgiaovie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6225"/>
            <a:ext cx="3279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+mj-lt"/>
              </a:rPr>
              <a:t>*Hoạt động 3: Trò chơi củng cố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27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MN Họa Mi - Cầu Giấy-Nhà trẻ-Âm nhạc Dạy trẻ hát bài Đôi dép xinh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MN Họa Mi - Cầu Giấy-Nhà trẻ-Âm nhạc Dạy trẻ hát bài Đôi dép xinh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MN Họa Mi - Cầu Giấy-Nhà trẻ-Âm nhạc Dạy trẻ hát bài Đôi dép xinh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9" y="7937"/>
            <a:ext cx="95997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60338"/>
            <a:ext cx="14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217599" y="2860873"/>
            <a:ext cx="2952328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143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2023-10-02T10:31:48Z</dcterms:created>
  <dcterms:modified xsi:type="dcterms:W3CDTF">2023-10-04T00:48:56Z</dcterms:modified>
</cp:coreProperties>
</file>