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75" r:id="rId3"/>
    <p:sldId id="323" r:id="rId4"/>
    <p:sldId id="298" r:id="rId5"/>
    <p:sldId id="305" r:id="rId6"/>
    <p:sldId id="324" r:id="rId7"/>
    <p:sldId id="325" r:id="rId8"/>
    <p:sldId id="326" r:id="rId9"/>
    <p:sldId id="327" r:id="rId10"/>
    <p:sldId id="328" r:id="rId11"/>
    <p:sldId id="330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54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270562"/>
            <a:ext cx="48702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721" y="2277982"/>
            <a:ext cx="600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so sánh dài hơn - ngắn hơn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9042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ỦY BAN NHÂN DÂN QUẬN LONG BIÊN</a:t>
            </a:r>
          </a:p>
          <a:p>
            <a:pPr algn="ctr"/>
            <a:r>
              <a:rPr lang="en-US" b="1" dirty="0"/>
              <a:t>TRƯỜNG MẦM NON CHIM ÉN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 Đồ vật nào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72884" y="1352550"/>
            <a:ext cx="2590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3947845" y="1284311"/>
            <a:ext cx="685800" cy="82227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1695450"/>
            <a:ext cx="5074227" cy="42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1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Ô tô nào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91"/>
            <a:ext cx="302895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3150"/>
            <a:ext cx="5671791" cy="27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33500" y="-571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03311" y="1885950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657350"/>
            <a:ext cx="4800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B</a:t>
            </a:r>
            <a:r>
              <a:rPr lang="vi-VN">
                <a:solidFill>
                  <a:schemeClr val="tx1"/>
                </a:solidFill>
              </a:rPr>
              <a:t>ăng giấy</a:t>
            </a:r>
            <a:r>
              <a:rPr lang="en-US">
                <a:solidFill>
                  <a:schemeClr val="tx1"/>
                </a:solidFill>
              </a:rPr>
              <a:t> có</a:t>
            </a:r>
            <a:r>
              <a:rPr lang="vi-VN">
                <a:solidFill>
                  <a:schemeClr val="tx1"/>
                </a:solidFill>
              </a:rPr>
              <a:t> màu gì ?</a:t>
            </a:r>
          </a:p>
          <a:p>
            <a:r>
              <a:rPr lang="vi-VN">
                <a:solidFill>
                  <a:schemeClr val="tx1"/>
                </a:solidFill>
              </a:rPr>
              <a:t>- Các con có nhận xét gì về 2 băng giấy đó?</a:t>
            </a:r>
          </a:p>
          <a:p>
            <a:r>
              <a:rPr lang="en-US">
                <a:solidFill>
                  <a:schemeClr val="tx1"/>
                </a:solidFill>
              </a:rPr>
              <a:t>- </a:t>
            </a:r>
            <a:r>
              <a:rPr lang="vi-VN">
                <a:solidFill>
                  <a:schemeClr val="tx1"/>
                </a:solidFill>
              </a:rPr>
              <a:t>Các con hãy so sánh và nói xem băng giấy màu đỏ và băng giấy màu xanh như thế nào với nhau? </a:t>
            </a:r>
            <a:endParaRPr lang="en-US">
              <a:solidFill>
                <a:schemeClr val="tx1"/>
              </a:solidFill>
            </a:endParaRPr>
          </a:p>
          <a:p>
            <a:r>
              <a:rPr lang="vi-VN">
                <a:solidFill>
                  <a:schemeClr val="tx1"/>
                </a:solidFill>
              </a:rPr>
              <a:t>+ Băng giấy nào dài hơn?</a:t>
            </a:r>
          </a:p>
          <a:p>
            <a:r>
              <a:rPr lang="vi-VN">
                <a:solidFill>
                  <a:schemeClr val="tx1"/>
                </a:solidFill>
              </a:rPr>
              <a:t>+ Băng giấy nào ngắn hơn ?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+ </a:t>
            </a:r>
            <a:r>
              <a:rPr lang="vi-VN"/>
              <a:t>Vậy băng giấy màu nào dài hơn</a:t>
            </a:r>
            <a:r>
              <a:rPr lang="en-US"/>
              <a:t>,</a:t>
            </a:r>
            <a:r>
              <a:rPr lang="vi-VN"/>
              <a:t> băng giấy màu nào ngắn hơn</a:t>
            </a:r>
            <a:r>
              <a:rPr lang="en-US"/>
              <a:t>?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71600" y="67676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41411" y="110694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504950"/>
            <a:ext cx="48006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 Bây giờ các con hãy xếp băng giấy màu </a:t>
            </a:r>
            <a:r>
              <a:rPr lang="en-US"/>
              <a:t>đỏ</a:t>
            </a:r>
            <a:r>
              <a:rPr lang="vi-VN"/>
              <a:t> chồng lên băng giấy màu</a:t>
            </a:r>
            <a:r>
              <a:rPr lang="en-US"/>
              <a:t> xanh,</a:t>
            </a:r>
            <a:r>
              <a:rPr lang="vi-VN"/>
              <a:t> khi xếp các con phải xếp 2 đầu băng giấy phía bên trái sát mép nhau</a:t>
            </a:r>
          </a:p>
          <a:p>
            <a:r>
              <a:rPr lang="vi-VN"/>
              <a:t>+ Băng giấy màu đỏ như­ thế nào với băng giấy màu xanh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r>
              <a:rPr lang="vi-VN"/>
              <a:t>+ Băng giấy màu xanh như thế nào với băng giấy màu đỏ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9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16"/>
            <a:ext cx="9144000" cy="47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2847"/>
            <a:ext cx="65913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786438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Ai thông minh hơn?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Chọn băng giấy màu đỏ?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048000" y="-264763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678089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Chọn băng giấy màu xanh?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895600" y="-159615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470666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Chọn băng giấy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971800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562632" y="2051821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Chọn băng giấy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280581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917778" y="231613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1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Chọn cây bút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998" y="-247650"/>
            <a:ext cx="3562350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881" y="1910358"/>
            <a:ext cx="2808684" cy="28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385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      Lĩnh vực phát triển nhận thức      </vt:lpstr>
      <vt:lpstr>Ôn nhận biết so sánh dài hơn - ngắn hơn</vt:lpstr>
      <vt:lpstr>Ôn nhận biết so sánh dài hơn -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227</cp:revision>
  <dcterms:created xsi:type="dcterms:W3CDTF">2016-10-17T08:30:31Z</dcterms:created>
  <dcterms:modified xsi:type="dcterms:W3CDTF">2023-03-18T02:57:36Z</dcterms:modified>
</cp:coreProperties>
</file>