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C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26" y="-8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8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0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4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8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2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0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6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6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7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EED67-6238-4693-B166-282F17F81F0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ắt Hình Vuông Thành 3 Hình Tam Giác Bằng 1 Nhát Cắ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0150"/>
            <a:ext cx="910229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1592" y="0"/>
            <a:ext cx="7700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Hình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vuông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hình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tam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giác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25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iangles (TRI) Dữ Liệu Lịch Sử Thị Trường | CoinMarket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195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666750"/>
            <a:ext cx="3352800" cy="3733800"/>
          </a:xfrm>
          <a:prstGeom prst="rect">
            <a:avLst/>
          </a:prstGeom>
          <a:solidFill>
            <a:srgbClr val="21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hép màu hình vuông | Đồ chơi gỗ an toàn - Đồ chơi gỗ KENDOTO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964" y="-86592"/>
            <a:ext cx="4083170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ạn đã chọn được công ty sản xuất đồng hồ treo tường ưng ý chưa 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55419"/>
            <a:ext cx="2767445" cy="276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án Gối vuông icon hình mặt cười tình yêu 38cm chính hãng giá rẻ 2020 -  Ngon Bổ R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7228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ẽ Tay Hoa Màu Xanh Khung Hình Vuông Hình ảnh | Định dạng hình ảnh PSD  648264808| vn.lovepik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63" b="96395" l="5349" r="99186">
                        <a14:foregroundMark x1="12093" y1="6163" x2="93372" y2="7209"/>
                        <a14:foregroundMark x1="5581" y1="9186" x2="7558" y2="93023"/>
                        <a14:foregroundMark x1="99302" y1="8140" x2="96860" y2="93953"/>
                        <a14:foregroundMark x1="11628" y1="96395" x2="93837" y2="96395"/>
                        <a14:foregroundMark x1="56744" y1="49302" x2="56744" y2="13140"/>
                        <a14:foregroundMark x1="38837" y1="57791" x2="70116" y2="33023"/>
                        <a14:foregroundMark x1="70116" y1="33023" x2="74070" y2="80116"/>
                        <a14:foregroundMark x1="66163" y1="78140" x2="23953" y2="76628"/>
                        <a14:foregroundMark x1="26395" y1="59302" x2="29884" y2="23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06" y="2651414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Đồ Chơi Rubik 3X3X3 v1 - khuyến mãi giá rẻ chỉ: 48.300 đ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18509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34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Đồ vật nào dưới đây có hình ảnh của hình tam giá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550"/>
            <a:ext cx="2143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100+ MẪU] KỆ TRANG TRÍ phòng khách Đẹp &amp; Hiện đại 2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9323"/>
            <a:ext cx="2648384" cy="176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ombo Bánh Samosa Kèm Đồ Uống Ngon Tuyệt Hà N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43" y="428625"/>
            <a:ext cx="3116746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ờ dây các loại giá rẻ tại hà Nội | Cờ dâ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2647950"/>
            <a:ext cx="228600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Đồ chơi gỗ GCB - Hình tam giác sắc màu XH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52750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Đồ vật nào dưới đây có hình ảnh của hình tam giá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6645"/>
            <a:ext cx="2143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100+ MẪU] KỆ TRANG TRÍ phòng khách Đẹp &amp; Hiện đại 2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6418"/>
            <a:ext cx="2648384" cy="176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ombo Bánh Samosa Kèm Đồ Uống Ngon Tuyệt Hà N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43" y="395720"/>
            <a:ext cx="3116746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ờ dây các loại giá rẻ tại hà Nội | Cờ dâ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2615045"/>
            <a:ext cx="228600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7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iangles (TRI) Dữ Liệu Lịch Sử Thị Trường | CoinMarket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0495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756" y="361950"/>
            <a:ext cx="7918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Hình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gì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biến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mất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1657350"/>
            <a:ext cx="2133600" cy="2362200"/>
          </a:xfrm>
          <a:prstGeom prst="rect">
            <a:avLst/>
          </a:prstGeom>
          <a:solidFill>
            <a:srgbClr val="21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06"/>
            <a:ext cx="9144000" cy="509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2038350"/>
            <a:ext cx="64567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Đội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Nào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nhanh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nhất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4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20</Words>
  <Application>Microsoft Office PowerPoint</Application>
  <PresentationFormat>On-screen Show (16:9)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Admin</cp:lastModifiedBy>
  <cp:revision>9</cp:revision>
  <dcterms:created xsi:type="dcterms:W3CDTF">2020-10-14T00:50:40Z</dcterms:created>
  <dcterms:modified xsi:type="dcterms:W3CDTF">2023-11-02T01:25:01Z</dcterms:modified>
</cp:coreProperties>
</file>