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65" r:id="rId6"/>
    <p:sldId id="266" r:id="rId7"/>
    <p:sldId id="267" r:id="rId8"/>
    <p:sldId id="268" r:id="rId9"/>
    <p:sldId id="269" r:id="rId10"/>
    <p:sldId id="258" r:id="rId11"/>
    <p:sldId id="259" r:id="rId12"/>
    <p:sldId id="26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74B14F-BB47-4DC8-B975-BA22784132B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270224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4B14F-BB47-4DC8-B975-BA22784132B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76315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4B14F-BB47-4DC8-B975-BA22784132B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287876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4B14F-BB47-4DC8-B975-BA22784132B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345960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74B14F-BB47-4DC8-B975-BA22784132B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35623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74B14F-BB47-4DC8-B975-BA22784132B9}"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2487738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74B14F-BB47-4DC8-B975-BA22784132B9}"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13897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74B14F-BB47-4DC8-B975-BA22784132B9}"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290611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4B14F-BB47-4DC8-B975-BA22784132B9}"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96757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4B14F-BB47-4DC8-B975-BA22784132B9}"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109295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4B14F-BB47-4DC8-B975-BA22784132B9}"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378566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4B14F-BB47-4DC8-B975-BA22784132B9}" type="datetimeFigureOut">
              <a:rPr lang="en-US" smtClean="0"/>
              <a:t>10/4/2023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83472-E215-4559-9F2C-E9BEC698F891}" type="slidenum">
              <a:rPr lang="en-US" smtClean="0"/>
              <a:t>‹#›</a:t>
            </a:fld>
            <a:endParaRPr lang="en-US"/>
          </a:p>
        </p:txBody>
      </p:sp>
    </p:spTree>
    <p:extLst>
      <p:ext uri="{BB962C8B-B14F-4D97-AF65-F5344CB8AC3E}">
        <p14:creationId xmlns:p14="http://schemas.microsoft.com/office/powerpoint/2010/main" val="341643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969819"/>
            <a:ext cx="5562600" cy="1200329"/>
          </a:xfrm>
          <a:prstGeom prst="rect">
            <a:avLst/>
          </a:prstGeom>
        </p:spPr>
        <p:txBody>
          <a:bodyPr wrap="square">
            <a:spAutoFit/>
          </a:bodyPr>
          <a:lstStyle/>
          <a:p>
            <a:pPr algn="ctr"/>
            <a:r>
              <a:rPr lang="vi-VN" sz="2400" b="1" i="1" dirty="0"/>
              <a:t>Cái Miệng</a:t>
            </a:r>
            <a:endParaRPr lang="vi-VN" sz="2400" dirty="0"/>
          </a:p>
          <a:p>
            <a:pPr algn="ctr"/>
            <a:r>
              <a:rPr lang="vi-VN" sz="2400" dirty="0"/>
              <a:t>Cái gì chum chím đáng yêu</a:t>
            </a:r>
            <a:br>
              <a:rPr lang="vi-VN" sz="2400" dirty="0"/>
            </a:br>
            <a:r>
              <a:rPr lang="vi-VN" sz="2400" dirty="0"/>
              <a:t>Thốt lời chào hỏi, nói nhiều điều hay?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764" y="3048000"/>
            <a:ext cx="6096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2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447800"/>
            <a:ext cx="6477000" cy="2554545"/>
          </a:xfrm>
          <a:prstGeom prst="rect">
            <a:avLst/>
          </a:prstGeom>
        </p:spPr>
        <p:txBody>
          <a:bodyPr wrap="square">
            <a:spAutoFit/>
          </a:bodyPr>
          <a:lstStyle/>
          <a:p>
            <a:pPr algn="ctr"/>
            <a:r>
              <a:rPr lang="vi-VN" sz="3200" dirty="0"/>
              <a:t>Đọc </a:t>
            </a:r>
            <a:r>
              <a:rPr lang="vi-VN" sz="3200" dirty="0" smtClean="0"/>
              <a:t>thơ</a:t>
            </a:r>
            <a:endParaRPr lang="en-US" sz="3200" dirty="0" smtClean="0"/>
          </a:p>
          <a:p>
            <a:pPr algn="ctr"/>
            <a:r>
              <a:rPr lang="vi-VN" sz="3200" dirty="0" smtClean="0"/>
              <a:t> </a:t>
            </a:r>
            <a:r>
              <a:rPr lang="vi-VN" sz="3200" dirty="0"/>
              <a:t>“ Bé trai bé gái</a:t>
            </a:r>
          </a:p>
          <a:p>
            <a:r>
              <a:rPr lang="vi-VN" sz="3200" dirty="0"/>
              <a:t>                Cùng nhảy hát ca</a:t>
            </a:r>
          </a:p>
          <a:p>
            <a:r>
              <a:rPr lang="vi-VN" sz="3200" dirty="0"/>
              <a:t>                 Trong sân trường mình</a:t>
            </a:r>
          </a:p>
          <a:p>
            <a:r>
              <a:rPr lang="vi-VN" sz="3200" dirty="0"/>
              <a:t>                 Thật là vui ghê”</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2724" y="1637169"/>
            <a:ext cx="378127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39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7391400" cy="1477328"/>
          </a:xfrm>
          <a:prstGeom prst="rect">
            <a:avLst/>
          </a:prstGeom>
        </p:spPr>
        <p:txBody>
          <a:bodyPr wrap="square">
            <a:spAutoFit/>
          </a:bodyPr>
          <a:lstStyle/>
          <a:p>
            <a:r>
              <a:rPr lang="vi-VN" dirty="0"/>
              <a:t>* </a:t>
            </a:r>
            <a:r>
              <a:rPr lang="vi-VN" b="1" dirty="0"/>
              <a:t>Trò chơi 1:</a:t>
            </a:r>
            <a:r>
              <a:rPr lang="vi-VN" dirty="0"/>
              <a:t> Hãy chọn đúng</a:t>
            </a:r>
          </a:p>
          <a:p>
            <a:r>
              <a:rPr lang="vi-VN" dirty="0"/>
              <a:t>CC: cô cho trẻ vừa đi vừa hát khi nghe khi nghe cô nói bạn gái đứngbên phải, bạn trai đứng bên trái, cháu nào chọn </a:t>
            </a:r>
            <a:r>
              <a:rPr lang="en-US" dirty="0" err="1" smtClean="0"/>
              <a:t>đúng</a:t>
            </a:r>
            <a:r>
              <a:rPr lang="en-US" dirty="0" smtClean="0"/>
              <a:t> </a:t>
            </a:r>
            <a:r>
              <a:rPr lang="en-US" dirty="0" err="1" smtClean="0"/>
              <a:t>sẽ</a:t>
            </a:r>
            <a:r>
              <a:rPr lang="en-US" dirty="0" smtClean="0"/>
              <a:t> </a:t>
            </a:r>
            <a:r>
              <a:rPr lang="en-US" dirty="0" err="1" smtClean="0"/>
              <a:t>là</a:t>
            </a:r>
            <a:r>
              <a:rPr lang="en-US" dirty="0" smtClean="0"/>
              <a:t> </a:t>
            </a:r>
            <a:r>
              <a:rPr lang="en-US" dirty="0" err="1" smtClean="0"/>
              <a:t>người</a:t>
            </a:r>
            <a:r>
              <a:rPr lang="en-US" dirty="0" smtClean="0"/>
              <a:t> </a:t>
            </a:r>
            <a:r>
              <a:rPr lang="en-US" dirty="0" err="1" smtClean="0"/>
              <a:t>thắng</a:t>
            </a:r>
            <a:r>
              <a:rPr lang="en-US" dirty="0" smtClean="0"/>
              <a:t> </a:t>
            </a:r>
            <a:r>
              <a:rPr lang="en-US" dirty="0" err="1" smtClean="0"/>
              <a:t>cuộc</a:t>
            </a:r>
            <a:endParaRPr lang="vi-VN" dirty="0"/>
          </a:p>
          <a:p>
            <a:r>
              <a:rPr lang="vi-VN" dirty="0"/>
              <a:t>Trẻ tham gia chơi cô kiểm tra sữa sai cho trẻ</a:t>
            </a:r>
          </a:p>
        </p:txBody>
      </p:sp>
    </p:spTree>
    <p:extLst>
      <p:ext uri="{BB962C8B-B14F-4D97-AF65-F5344CB8AC3E}">
        <p14:creationId xmlns:p14="http://schemas.microsoft.com/office/powerpoint/2010/main" val="3568339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7772400" cy="1477328"/>
          </a:xfrm>
          <a:prstGeom prst="rect">
            <a:avLst/>
          </a:prstGeom>
        </p:spPr>
        <p:txBody>
          <a:bodyPr wrap="square">
            <a:spAutoFit/>
          </a:bodyPr>
          <a:lstStyle/>
          <a:p>
            <a:r>
              <a:rPr lang="vi-VN" dirty="0"/>
              <a:t>* </a:t>
            </a:r>
            <a:r>
              <a:rPr lang="vi-VN" b="1" dirty="0"/>
              <a:t>Trò chơi 2:</a:t>
            </a:r>
            <a:r>
              <a:rPr lang="vi-VN" dirty="0"/>
              <a:t> Thi xem ai giỏi</a:t>
            </a:r>
          </a:p>
          <a:p>
            <a:r>
              <a:rPr lang="vi-VN" dirty="0"/>
              <a:t>CC: Mỗi đội có một số hình tròn,hình vuông, hình chữ nhật… Cháu bật qua vòng chọn hình gắn lên bảng</a:t>
            </a:r>
          </a:p>
          <a:p>
            <a:r>
              <a:rPr lang="vi-VN" dirty="0"/>
              <a:t>LC: Trong 2 phút đội nào gắn đúng hình người là thắng</a:t>
            </a:r>
          </a:p>
          <a:p>
            <a:r>
              <a:rPr lang="vi-VN" dirty="0"/>
              <a:t>Nhận xét kết quả chơi</a:t>
            </a:r>
          </a:p>
        </p:txBody>
      </p:sp>
    </p:spTree>
    <p:extLst>
      <p:ext uri="{BB962C8B-B14F-4D97-AF65-F5344CB8AC3E}">
        <p14:creationId xmlns:p14="http://schemas.microsoft.com/office/powerpoint/2010/main" val="3597572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152400"/>
            <a:ext cx="4724400" cy="6305790"/>
          </a:xfrm>
        </p:spPr>
      </p:pic>
    </p:spTree>
    <p:extLst>
      <p:ext uri="{BB962C8B-B14F-4D97-AF65-F5344CB8AC3E}">
        <p14:creationId xmlns:p14="http://schemas.microsoft.com/office/powerpoint/2010/main" val="348744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152400"/>
            <a:ext cx="4914900" cy="6553200"/>
          </a:xfrm>
        </p:spPr>
      </p:pic>
    </p:spTree>
    <p:extLst>
      <p:ext uri="{BB962C8B-B14F-4D97-AF65-F5344CB8AC3E}">
        <p14:creationId xmlns:p14="http://schemas.microsoft.com/office/powerpoint/2010/main" val="18590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51344"/>
            <a:ext cx="8077200" cy="2862322"/>
          </a:xfrm>
          <a:prstGeom prst="rect">
            <a:avLst/>
          </a:prstGeom>
        </p:spPr>
        <p:txBody>
          <a:bodyPr wrap="square">
            <a:spAutoFit/>
          </a:bodyPr>
          <a:lstStyle/>
          <a:p>
            <a:r>
              <a:rPr lang="vi-VN" dirty="0"/>
              <a:t> - Hôm nay các con sẽ tự giới thiệu về mình nhé</a:t>
            </a:r>
          </a:p>
          <a:p>
            <a:r>
              <a:rPr lang="vi-VN" dirty="0"/>
              <a:t>- Cháu sẽ giới thiệu về họ, tên, giới tính, sở thích, ngày sinh nhật</a:t>
            </a:r>
          </a:p>
          <a:p>
            <a:r>
              <a:rPr lang="vi-VN" dirty="0"/>
              <a:t>- Cô gợi ý : Con tên gì? họ gì ?</a:t>
            </a:r>
          </a:p>
          <a:p>
            <a:r>
              <a:rPr lang="vi-VN" dirty="0"/>
              <a:t>- Con là bé trai hay bé gái ? - Sở thích con là gì?</a:t>
            </a:r>
          </a:p>
          <a:p>
            <a:r>
              <a:rPr lang="vi-VN" dirty="0"/>
              <a:t>- Ngày sinh nhật của con vào ngày mấy? - Năm nay con lên mấy tuổi rồi ?</a:t>
            </a:r>
          </a:p>
          <a:p>
            <a:r>
              <a:rPr lang="vi-VN" dirty="0"/>
              <a:t>- Ba mẹ đã tổ chức sinh nhật cho con chưa ?</a:t>
            </a:r>
          </a:p>
          <a:p>
            <a:r>
              <a:rPr lang="vi-VN" dirty="0"/>
              <a:t>- Hình dáng của con như thế nào ? - Con cân nặng được mấy cân ?</a:t>
            </a:r>
          </a:p>
          <a:p>
            <a:r>
              <a:rPr lang="vi-VN" dirty="0"/>
              <a:t>- Con có bạn thân không ? Bạn thân con là ai ?</a:t>
            </a:r>
          </a:p>
          <a:p>
            <a:r>
              <a:rPr lang="vi-VN" dirty="0"/>
              <a:t>- Người thân của con là ai ? - Ai thương con nhiều nhất ?</a:t>
            </a:r>
          </a:p>
          <a:p>
            <a:r>
              <a:rPr lang="vi-VN" dirty="0"/>
              <a:t>- Tương tự cô cho một số trẻ giới thiệu về mình</a:t>
            </a:r>
          </a:p>
        </p:txBody>
      </p:sp>
      <p:sp>
        <p:nvSpPr>
          <p:cNvPr id="5" name="Rectangle 4"/>
          <p:cNvSpPr/>
          <p:nvPr/>
        </p:nvSpPr>
        <p:spPr>
          <a:xfrm>
            <a:off x="464126" y="3810000"/>
            <a:ext cx="8070273" cy="1200329"/>
          </a:xfrm>
          <a:prstGeom prst="rect">
            <a:avLst/>
          </a:prstGeom>
        </p:spPr>
        <p:txBody>
          <a:bodyPr wrap="square">
            <a:spAutoFit/>
          </a:bodyPr>
          <a:lstStyle/>
          <a:p>
            <a:r>
              <a:rPr lang="vi-VN" i="1" dirty="0">
                <a:solidFill>
                  <a:srgbClr val="002060"/>
                </a:solidFill>
              </a:rPr>
              <a:t>Mỗi cháu đều có họ, tên, sở thích, giới tính… khác nhau nhưng đều biết vâng lời cô và gia đình, biết giao tiếp với nhau trong học hành và vui chơi, biết yêu thương người thân,bạn bè và cô giáo, biết  cảm xúc vui buồn và chia sẽ lẫn nhau</a:t>
            </a:r>
            <a:endParaRPr lang="en-US" i="1" dirty="0">
              <a:solidFill>
                <a:srgbClr val="002060"/>
              </a:solidFill>
            </a:endParaRPr>
          </a:p>
        </p:txBody>
      </p:sp>
    </p:spTree>
    <p:extLst>
      <p:ext uri="{BB962C8B-B14F-4D97-AF65-F5344CB8AC3E}">
        <p14:creationId xmlns:p14="http://schemas.microsoft.com/office/powerpoint/2010/main" val="171171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89+ hình ảnh chúc mừng sinh nhật siêu đẹp, độc và dễ thương – Party V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782"/>
            <a:ext cx="9175173" cy="687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117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854" y="48491"/>
            <a:ext cx="8728364" cy="651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24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67818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72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53564" cy="6858000"/>
          </a:xfrm>
        </p:spPr>
      </p:pic>
    </p:spTree>
    <p:extLst>
      <p:ext uri="{BB962C8B-B14F-4D97-AF65-F5344CB8AC3E}">
        <p14:creationId xmlns:p14="http://schemas.microsoft.com/office/powerpoint/2010/main" val="3219036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09" y="0"/>
            <a:ext cx="9143999" cy="6858000"/>
          </a:xfrm>
        </p:spPr>
      </p:pic>
    </p:spTree>
    <p:extLst>
      <p:ext uri="{BB962C8B-B14F-4D97-AF65-F5344CB8AC3E}">
        <p14:creationId xmlns:p14="http://schemas.microsoft.com/office/powerpoint/2010/main" val="318139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67</Words>
  <Application>Microsoft Office PowerPoint</Application>
  <PresentationFormat>On-screen Show (4:3)</PresentationFormat>
  <Paragraphs>25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MSTTPC</dc:creator>
  <cp:lastModifiedBy>MSTTPC</cp:lastModifiedBy>
  <cp:revision>3</cp:revision>
  <dcterms:created xsi:type="dcterms:W3CDTF">2023-10-04T00:51:46Z</dcterms:created>
  <dcterms:modified xsi:type="dcterms:W3CDTF">2023-10-04T01:11:05Z</dcterms:modified>
</cp:coreProperties>
</file>