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7" r:id="rId4"/>
    <p:sldId id="258" r:id="rId5"/>
    <p:sldId id="264" r:id="rId6"/>
    <p:sldId id="259" r:id="rId7"/>
    <p:sldId id="260" r:id="rId8"/>
    <p:sldId id="261" r:id="rId9"/>
    <p:sldId id="266" r:id="rId10"/>
    <p:sldId id="265"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85CB7-F2E2-4CDE-B715-7C439AAAE81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293403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85CB7-F2E2-4CDE-B715-7C439AAAE81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8051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85CB7-F2E2-4CDE-B715-7C439AAAE81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35376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85CB7-F2E2-4CDE-B715-7C439AAAE81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320282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85CB7-F2E2-4CDE-B715-7C439AAAE81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365966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85CB7-F2E2-4CDE-B715-7C439AAAE81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144460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85CB7-F2E2-4CDE-B715-7C439AAAE816}"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145051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85CB7-F2E2-4CDE-B715-7C439AAAE816}"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42786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85CB7-F2E2-4CDE-B715-7C439AAAE816}"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8897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85CB7-F2E2-4CDE-B715-7C439AAAE81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190322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85CB7-F2E2-4CDE-B715-7C439AAAE81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4ECA4-C8CB-429E-B84A-FE541D6C38FE}" type="slidenum">
              <a:rPr lang="en-US" smtClean="0"/>
              <a:t>‹#›</a:t>
            </a:fld>
            <a:endParaRPr lang="en-US"/>
          </a:p>
        </p:txBody>
      </p:sp>
    </p:spTree>
    <p:extLst>
      <p:ext uri="{BB962C8B-B14F-4D97-AF65-F5344CB8AC3E}">
        <p14:creationId xmlns:p14="http://schemas.microsoft.com/office/powerpoint/2010/main" val="226266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85CB7-F2E2-4CDE-B715-7C439AAAE816}" type="datetimeFigureOut">
              <a:rPr lang="en-US" smtClean="0"/>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4ECA4-C8CB-429E-B84A-FE541D6C38FE}" type="slidenum">
              <a:rPr lang="en-US" smtClean="0"/>
              <a:t>‹#›</a:t>
            </a:fld>
            <a:endParaRPr lang="en-US"/>
          </a:p>
        </p:txBody>
      </p:sp>
    </p:spTree>
    <p:extLst>
      <p:ext uri="{BB962C8B-B14F-4D97-AF65-F5344CB8AC3E}">
        <p14:creationId xmlns:p14="http://schemas.microsoft.com/office/powerpoint/2010/main" val="234797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
            <a:ext cx="9134282" cy="685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28600" y="5029200"/>
            <a:ext cx="3810000" cy="609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24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 y="130045"/>
            <a:ext cx="8262198" cy="1077218"/>
          </a:xfrm>
          <a:prstGeom prst="rect">
            <a:avLst/>
          </a:prstGeom>
        </p:spPr>
        <p:txBody>
          <a:bodyPr wrap="none">
            <a:spAutoFit/>
          </a:bodyPr>
          <a:lstStyle/>
          <a:p>
            <a:pPr marL="342900" indent="-342900">
              <a:buFontTx/>
              <a:buChar char="-"/>
            </a:pPr>
            <a:r>
              <a:rPr lang="vi-VN" sz="2000" dirty="0" smtClean="0"/>
              <a:t>Bố </a:t>
            </a:r>
            <a:r>
              <a:rPr lang="vi-VN" sz="2000" dirty="0"/>
              <a:t>mẹ bạn nhỏ công tác ở đâu</a:t>
            </a:r>
            <a:r>
              <a:rPr lang="vi-VN" sz="2000" dirty="0" smtClean="0"/>
              <a:t>?</a:t>
            </a:r>
            <a:endParaRPr lang="en-US" sz="2000" dirty="0" smtClean="0"/>
          </a:p>
          <a:p>
            <a:pPr marL="342900" indent="-342900">
              <a:buFontTx/>
              <a:buChar char="-"/>
            </a:pPr>
            <a:r>
              <a:rPr lang="vi-VN" sz="2000" dirty="0" smtClean="0"/>
              <a:t>"</a:t>
            </a:r>
            <a:r>
              <a:rPr lang="vi-VN" sz="2000" dirty="0"/>
              <a:t>Đất </a:t>
            </a:r>
            <a:r>
              <a:rPr lang="en-US" sz="2400" dirty="0">
                <a:latin typeface="Times New Roman" pitchFamily="18" charset="0"/>
                <a:cs typeface="Times New Roman" pitchFamily="18" charset="0"/>
              </a:rPr>
              <a:t>s</a:t>
            </a:r>
            <a:r>
              <a:rPr lang="vi-VN" sz="2000" dirty="0" smtClean="0"/>
              <a:t>ét"có </a:t>
            </a:r>
            <a:r>
              <a:rPr lang="vi-VN" sz="2000" dirty="0"/>
              <a:t>nghĩa là tên gọi của một loại đất được làm thành cái bát.</a:t>
            </a:r>
          </a:p>
          <a:p>
            <a:pPr marL="342900" indent="-342900">
              <a:buFontTx/>
              <a:buChar char="-"/>
            </a:pP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50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04799"/>
            <a:ext cx="5729454" cy="461665"/>
          </a:xfrm>
          <a:prstGeom prst="rect">
            <a:avLst/>
          </a:prstGeom>
        </p:spPr>
        <p:txBody>
          <a:bodyPr wrap="none">
            <a:spAutoFit/>
          </a:bodyPr>
          <a:lstStyle/>
          <a:p>
            <a:r>
              <a:rPr lang="vi-VN" sz="2400" dirty="0"/>
              <a:t>- Bố mẹ đã mang cái gì về cho bạn nhỏ?</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72836"/>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47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33400"/>
            <a:ext cx="7467600" cy="646331"/>
          </a:xfrm>
          <a:prstGeom prst="rect">
            <a:avLst/>
          </a:prstGeom>
        </p:spPr>
        <p:txBody>
          <a:bodyPr wrap="square">
            <a:spAutoFit/>
          </a:bodyPr>
          <a:lstStyle/>
          <a:p>
            <a:r>
              <a:rPr lang="vi-VN" dirty="0"/>
              <a:t>- Tình cảm của bạn nhỏ đối với cái bát như thế nào?</a:t>
            </a:r>
          </a:p>
          <a:p>
            <a:r>
              <a:rPr lang="vi-VN" dirty="0"/>
              <a:t>- Muốn được như bạn nhỏ trong bài thơ thì con phải thế nào?</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5858"/>
            <a:ext cx="9067801" cy="470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8200" y="1181918"/>
            <a:ext cx="6019800" cy="369332"/>
          </a:xfrm>
          <a:prstGeom prst="rect">
            <a:avLst/>
          </a:prstGeom>
        </p:spPr>
        <p:txBody>
          <a:bodyPr wrap="square">
            <a:spAutoFit/>
          </a:bodyPr>
          <a:lstStyle/>
          <a:p>
            <a:r>
              <a:rPr lang="vi-VN" dirty="0"/>
              <a:t>+ "Nâng niu" có nghĩa là giữ gìn cầm thật nhẹ nhàng</a:t>
            </a:r>
            <a:endParaRPr lang="en-US" dirty="0"/>
          </a:p>
        </p:txBody>
      </p:sp>
    </p:spTree>
    <p:extLst>
      <p:ext uri="{BB962C8B-B14F-4D97-AF65-F5344CB8AC3E}">
        <p14:creationId xmlns:p14="http://schemas.microsoft.com/office/powerpoint/2010/main" val="93277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7772400" cy="2308324"/>
          </a:xfrm>
          <a:prstGeom prst="rect">
            <a:avLst/>
          </a:prstGeom>
        </p:spPr>
        <p:txBody>
          <a:bodyPr wrap="square">
            <a:spAutoFit/>
          </a:bodyPr>
          <a:lstStyle/>
          <a:p>
            <a:r>
              <a:rPr lang="vi-VN" b="1" dirty="0"/>
              <a:t>Dạy trẻ đọc thơ.</a:t>
            </a:r>
            <a:endParaRPr lang="vi-VN" dirty="0"/>
          </a:p>
          <a:p>
            <a:r>
              <a:rPr lang="vi-VN" dirty="0"/>
              <a:t>- Dạy trẻ cách đọc thơ diễn cảm:</a:t>
            </a:r>
          </a:p>
          <a:p>
            <a:r>
              <a:rPr lang="vi-VN" dirty="0"/>
              <a:t>+ Cho trẻ đọc theo cô 2 – 3 lần.</a:t>
            </a:r>
          </a:p>
          <a:p>
            <a:r>
              <a:rPr lang="vi-VN" dirty="0"/>
              <a:t>+ Đọc theo nhiều hình thức khác nhau: Câu to – nhỏ, đọc nối tiếp...</a:t>
            </a:r>
          </a:p>
          <a:p>
            <a:r>
              <a:rPr lang="vi-VN" dirty="0"/>
              <a:t>+ Đọc theo tổ, nhóm, các nhân luân phiên</a:t>
            </a:r>
          </a:p>
          <a:p>
            <a:r>
              <a:rPr lang="vi-VN" dirty="0"/>
              <a:t>- Cô chú ý sửa lỗi </a:t>
            </a:r>
            <a:r>
              <a:rPr lang="vi-VN" dirty="0" smtClean="0"/>
              <a:t>ph</a:t>
            </a:r>
            <a:r>
              <a:rPr lang="en-US" dirty="0" err="1" smtClean="0"/>
              <a:t>át</a:t>
            </a:r>
            <a:r>
              <a:rPr lang="en-US" dirty="0" smtClean="0"/>
              <a:t> </a:t>
            </a:r>
            <a:r>
              <a:rPr lang="vi-VN" dirty="0" smtClean="0"/>
              <a:t> </a:t>
            </a:r>
            <a:r>
              <a:rPr lang="vi-VN" dirty="0"/>
              <a:t>âm cho trẻ, động viên trẻ đọc rõ lời, thể hiện tình cảm khi đọc.</a:t>
            </a:r>
          </a:p>
          <a:p>
            <a:r>
              <a:rPr lang="vi-VN" dirty="0"/>
              <a:t>+ Cho cả lớp đọc lại 1 lần theo tranh chữ to.</a:t>
            </a:r>
          </a:p>
        </p:txBody>
      </p:sp>
    </p:spTree>
    <p:extLst>
      <p:ext uri="{BB962C8B-B14F-4D97-AF65-F5344CB8AC3E}">
        <p14:creationId xmlns:p14="http://schemas.microsoft.com/office/powerpoint/2010/main" val="34313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4"/>
            <a:ext cx="9125527" cy="684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92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12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636" b="15757"/>
          <a:stretch/>
        </p:blipFill>
        <p:spPr bwMode="auto">
          <a:xfrm>
            <a:off x="0" y="0"/>
            <a:ext cx="935330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31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370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49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410200" y="381000"/>
            <a:ext cx="3505200"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762000"/>
            <a:ext cx="3124200" cy="1815882"/>
          </a:xfrm>
          <a:prstGeom prst="rect">
            <a:avLst/>
          </a:prstGeom>
        </p:spPr>
        <p:txBody>
          <a:bodyPr wrap="square">
            <a:spAutoFit/>
          </a:bodyPr>
          <a:lstStyle/>
          <a:p>
            <a:r>
              <a:rPr lang="en-US" sz="2800" dirty="0" err="1"/>
              <a:t>Mẹ</a:t>
            </a:r>
            <a:r>
              <a:rPr lang="en-US" sz="2800" dirty="0"/>
              <a:t> cha </a:t>
            </a:r>
            <a:r>
              <a:rPr lang="en-US" sz="2800" dirty="0" err="1"/>
              <a:t>công</a:t>
            </a:r>
            <a:r>
              <a:rPr lang="en-US" sz="2800" dirty="0"/>
              <a:t> </a:t>
            </a:r>
            <a:r>
              <a:rPr lang="en-US" sz="2800" dirty="0" err="1"/>
              <a:t>tác</a:t>
            </a:r>
            <a:r>
              <a:rPr lang="en-US" sz="2800" dirty="0"/>
              <a:t/>
            </a:r>
            <a:br>
              <a:rPr lang="en-US" sz="2800" dirty="0"/>
            </a:br>
            <a:r>
              <a:rPr lang="en-US" sz="2800" dirty="0" err="1"/>
              <a:t>Nhà</a:t>
            </a:r>
            <a:r>
              <a:rPr lang="en-US" sz="2800" dirty="0"/>
              <a:t> </a:t>
            </a:r>
            <a:r>
              <a:rPr lang="en-US" sz="2800" dirty="0" err="1"/>
              <a:t>máy</a:t>
            </a:r>
            <a:r>
              <a:rPr lang="en-US" sz="2800" dirty="0"/>
              <a:t> </a:t>
            </a:r>
            <a:r>
              <a:rPr lang="en-US" sz="2800" dirty="0" err="1"/>
              <a:t>Bát</a:t>
            </a:r>
            <a:r>
              <a:rPr lang="en-US" sz="2800" dirty="0"/>
              <a:t> </a:t>
            </a:r>
            <a:r>
              <a:rPr lang="en-US" sz="2800" dirty="0" err="1"/>
              <a:t>Tràng</a:t>
            </a:r>
            <a:r>
              <a:rPr lang="en-US" sz="2800" dirty="0"/>
              <a:t/>
            </a:r>
            <a:br>
              <a:rPr lang="en-US" sz="2800" dirty="0"/>
            </a:br>
            <a:r>
              <a:rPr lang="en-US" sz="2800" dirty="0" err="1"/>
              <a:t>Mang</a:t>
            </a:r>
            <a:r>
              <a:rPr lang="en-US" sz="2800" dirty="0"/>
              <a:t> </a:t>
            </a:r>
            <a:r>
              <a:rPr lang="en-US" sz="2800" dirty="0" err="1"/>
              <a:t>về</a:t>
            </a:r>
            <a:r>
              <a:rPr lang="en-US" sz="2800" dirty="0"/>
              <a:t> </a:t>
            </a:r>
            <a:r>
              <a:rPr lang="en-US" sz="2800" dirty="0" err="1"/>
              <a:t>cho</a:t>
            </a:r>
            <a:r>
              <a:rPr lang="en-US" sz="2800" dirty="0"/>
              <a:t> </a:t>
            </a:r>
            <a:r>
              <a:rPr lang="en-US" sz="2800" dirty="0" err="1"/>
              <a:t>bé</a:t>
            </a:r>
            <a:r>
              <a:rPr lang="en-US" sz="2800" dirty="0"/>
              <a:t/>
            </a:r>
            <a:br>
              <a:rPr lang="en-US" sz="2800" dirty="0"/>
            </a:br>
            <a:r>
              <a:rPr lang="en-US" sz="2800" b="1" dirty="0" err="1"/>
              <a:t>Cái</a:t>
            </a:r>
            <a:r>
              <a:rPr lang="en-US" sz="2800" b="1" dirty="0"/>
              <a:t> </a:t>
            </a:r>
            <a:r>
              <a:rPr lang="en-US" sz="2800" b="1" dirty="0" err="1"/>
              <a:t>bát</a:t>
            </a:r>
            <a:r>
              <a:rPr lang="en-US" sz="2800" b="1" dirty="0"/>
              <a:t> </a:t>
            </a:r>
            <a:r>
              <a:rPr lang="en-US" sz="2800" b="1" dirty="0" err="1"/>
              <a:t>xinh</a:t>
            </a:r>
            <a:r>
              <a:rPr lang="en-US" sz="2800" b="1" dirty="0"/>
              <a:t> </a:t>
            </a:r>
            <a:r>
              <a:rPr lang="en-US" sz="2800" b="1" dirty="0" err="1"/>
              <a:t>xinh</a:t>
            </a:r>
            <a:endParaRPr lang="en-US" sz="2800" dirty="0"/>
          </a:p>
        </p:txBody>
      </p:sp>
    </p:spTree>
    <p:extLst>
      <p:ext uri="{BB962C8B-B14F-4D97-AF65-F5344CB8AC3E}">
        <p14:creationId xmlns:p14="http://schemas.microsoft.com/office/powerpoint/2010/main" val="258649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382491" y="86591"/>
            <a:ext cx="3505200"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Từ bùn đất sét</a:t>
            </a:r>
            <a:r>
              <a:rPr lang="vi-VN" dirty="0"/>
              <a:t/>
            </a:r>
            <a:br>
              <a:rPr lang="vi-VN" dirty="0"/>
            </a:br>
            <a:r>
              <a:rPr lang="vi-VN" dirty="0" smtClean="0"/>
              <a:t>Qua </a:t>
            </a:r>
            <a:r>
              <a:rPr lang="vi-VN" dirty="0"/>
              <a:t>bàn tay cha</a:t>
            </a:r>
            <a:r>
              <a:rPr lang="vi-VN" dirty="0"/>
              <a:t/>
            </a:r>
            <a:br>
              <a:rPr lang="vi-VN" dirty="0"/>
            </a:br>
            <a:r>
              <a:rPr lang="vi-VN" dirty="0"/>
              <a:t>QTừ bùn đất sét</a:t>
            </a:r>
          </a:p>
          <a:p>
            <a:pPr algn="ctr"/>
            <a:r>
              <a:rPr lang="vi-VN" dirty="0"/>
              <a:t>Qua bàn tay cha</a:t>
            </a:r>
          </a:p>
          <a:p>
            <a:pPr algn="ctr"/>
            <a:r>
              <a:rPr lang="vi-VN" dirty="0"/>
              <a:t>Qua bàn tay mẹ</a:t>
            </a:r>
          </a:p>
          <a:p>
            <a:pPr algn="ctr"/>
            <a:r>
              <a:rPr lang="vi-VN" dirty="0"/>
              <a:t>Thành cái bát hoa.ua </a:t>
            </a:r>
            <a:r>
              <a:rPr lang="vi-VN" dirty="0"/>
              <a:t>bàn tay mẹ</a:t>
            </a:r>
            <a:r>
              <a:rPr lang="vi-VN" dirty="0"/>
              <a:t/>
            </a:r>
            <a:br>
              <a:rPr lang="vi-VN" dirty="0"/>
            </a:br>
            <a:r>
              <a:rPr lang="vi-VN" dirty="0"/>
              <a:t>Thành cái bát hoa.</a:t>
            </a:r>
            <a:endParaRPr lang="en-US" dirty="0"/>
          </a:p>
        </p:txBody>
      </p:sp>
      <p:sp>
        <p:nvSpPr>
          <p:cNvPr id="4" name="Rectangle 3"/>
          <p:cNvSpPr/>
          <p:nvPr/>
        </p:nvSpPr>
        <p:spPr>
          <a:xfrm>
            <a:off x="5791200" y="609600"/>
            <a:ext cx="2743200" cy="1569660"/>
          </a:xfrm>
          <a:prstGeom prst="rect">
            <a:avLst/>
          </a:prstGeom>
        </p:spPr>
        <p:txBody>
          <a:bodyPr wrap="square">
            <a:spAutoFit/>
          </a:bodyPr>
          <a:lstStyle/>
          <a:p>
            <a:r>
              <a:rPr lang="vi-VN" sz="2400" dirty="0"/>
              <a:t>Từ bùn đất sét</a:t>
            </a:r>
            <a:r>
              <a:rPr lang="vi-VN" sz="2400" dirty="0"/>
              <a:t/>
            </a:r>
            <a:br>
              <a:rPr lang="vi-VN" sz="2400" dirty="0"/>
            </a:br>
            <a:r>
              <a:rPr lang="vi-VN" sz="2400" dirty="0"/>
              <a:t>Qua bàn tay cha</a:t>
            </a:r>
            <a:r>
              <a:rPr lang="vi-VN" sz="2400" dirty="0"/>
              <a:t/>
            </a:r>
            <a:br>
              <a:rPr lang="vi-VN" sz="2400" dirty="0"/>
            </a:br>
            <a:r>
              <a:rPr lang="vi-VN" sz="2400" dirty="0"/>
              <a:t>Qua bàn tay mẹ</a:t>
            </a:r>
            <a:r>
              <a:rPr lang="vi-VN" sz="2400" dirty="0"/>
              <a:t/>
            </a:r>
            <a:br>
              <a:rPr lang="vi-VN" sz="2400" dirty="0"/>
            </a:br>
            <a:r>
              <a:rPr lang="vi-VN" sz="2400" dirty="0"/>
              <a:t>Thành cái bát hoa</a:t>
            </a:r>
            <a:r>
              <a:rPr lang="vi-VN" dirty="0"/>
              <a:t>.</a:t>
            </a:r>
            <a:endParaRPr lang="en-US" dirty="0"/>
          </a:p>
        </p:txBody>
      </p:sp>
    </p:spTree>
    <p:extLst>
      <p:ext uri="{BB962C8B-B14F-4D97-AF65-F5344CB8AC3E}">
        <p14:creationId xmlns:p14="http://schemas.microsoft.com/office/powerpoint/2010/main" val="416158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152" b="13737"/>
          <a:stretch/>
        </p:blipFill>
        <p:spPr bwMode="auto">
          <a:xfrm>
            <a:off x="-27709" y="-6927"/>
            <a:ext cx="9156984" cy="68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09600"/>
            <a:ext cx="35052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04164" y="990600"/>
            <a:ext cx="3179618" cy="1569660"/>
          </a:xfrm>
          <a:prstGeom prst="rect">
            <a:avLst/>
          </a:prstGeom>
        </p:spPr>
        <p:txBody>
          <a:bodyPr wrap="square">
            <a:spAutoFit/>
          </a:bodyPr>
          <a:lstStyle/>
          <a:p>
            <a:r>
              <a:rPr lang="en-US" sz="2400" dirty="0" err="1"/>
              <a:t>Nâng</a:t>
            </a:r>
            <a:r>
              <a:rPr lang="en-US" sz="2400" dirty="0"/>
              <a:t> </a:t>
            </a:r>
            <a:r>
              <a:rPr lang="en-US" sz="2400" dirty="0" err="1"/>
              <a:t>niu</a:t>
            </a:r>
            <a:r>
              <a:rPr lang="en-US" sz="2400" dirty="0"/>
              <a:t> </a:t>
            </a:r>
            <a:r>
              <a:rPr lang="en-US" sz="2400" dirty="0" err="1"/>
              <a:t>bé</a:t>
            </a:r>
            <a:r>
              <a:rPr lang="en-US" sz="2400" dirty="0"/>
              <a:t> </a:t>
            </a:r>
            <a:r>
              <a:rPr lang="en-US" sz="2400" dirty="0" err="1"/>
              <a:t>giữ</a:t>
            </a:r>
            <a:r>
              <a:rPr lang="en-US" sz="2400" dirty="0"/>
              <a:t/>
            </a:r>
            <a:br>
              <a:rPr lang="en-US" sz="2400" dirty="0"/>
            </a:br>
            <a:r>
              <a:rPr lang="en-US" sz="2400" dirty="0" err="1"/>
              <a:t>Mỗi</a:t>
            </a:r>
            <a:r>
              <a:rPr lang="en-US" sz="2400" dirty="0"/>
              <a:t> </a:t>
            </a:r>
            <a:r>
              <a:rPr lang="en-US" sz="2400" dirty="0" err="1"/>
              <a:t>bữa</a:t>
            </a:r>
            <a:r>
              <a:rPr lang="en-US" sz="2400" dirty="0"/>
              <a:t> </a:t>
            </a:r>
            <a:r>
              <a:rPr lang="en-US" sz="2400" dirty="0" err="1"/>
              <a:t>hàng</a:t>
            </a:r>
            <a:r>
              <a:rPr lang="en-US" sz="2400" dirty="0"/>
              <a:t> </a:t>
            </a:r>
            <a:r>
              <a:rPr lang="en-US" sz="2400" dirty="0" err="1"/>
              <a:t>ngày</a:t>
            </a:r>
            <a:r>
              <a:rPr lang="en-US" sz="2400" dirty="0"/>
              <a:t/>
            </a:r>
            <a:br>
              <a:rPr lang="en-US" sz="2400" dirty="0"/>
            </a:br>
            <a:r>
              <a:rPr lang="en-US" sz="2400" dirty="0" err="1"/>
              <a:t>Công</a:t>
            </a:r>
            <a:r>
              <a:rPr lang="en-US" sz="2400" dirty="0"/>
              <a:t> cha, </a:t>
            </a:r>
            <a:r>
              <a:rPr lang="en-US" sz="2400" dirty="0" err="1"/>
              <a:t>công</a:t>
            </a:r>
            <a:r>
              <a:rPr lang="en-US" sz="2400" dirty="0"/>
              <a:t> </a:t>
            </a:r>
            <a:r>
              <a:rPr lang="en-US" sz="2400" dirty="0" err="1"/>
              <a:t>mẹ</a:t>
            </a:r>
            <a:r>
              <a:rPr lang="en-US" sz="2400" dirty="0"/>
              <a:t/>
            </a:r>
            <a:br>
              <a:rPr lang="en-US" sz="2400" dirty="0"/>
            </a:br>
            <a:r>
              <a:rPr lang="en-US" sz="2400" dirty="0" err="1"/>
              <a:t>Bé</a:t>
            </a:r>
            <a:r>
              <a:rPr lang="en-US" sz="2400" dirty="0"/>
              <a:t> </a:t>
            </a:r>
            <a:r>
              <a:rPr lang="en-US" sz="2400" dirty="0" err="1"/>
              <a:t>cầm</a:t>
            </a:r>
            <a:r>
              <a:rPr lang="en-US" sz="2400" dirty="0"/>
              <a:t> </a:t>
            </a:r>
            <a:r>
              <a:rPr lang="en-US" sz="2400" dirty="0" err="1"/>
              <a:t>trên</a:t>
            </a:r>
            <a:r>
              <a:rPr lang="en-US" sz="2400" dirty="0"/>
              <a:t> </a:t>
            </a:r>
            <a:r>
              <a:rPr lang="en-US" sz="2400" dirty="0" err="1"/>
              <a:t>tay</a:t>
            </a:r>
            <a:r>
              <a:rPr lang="en-US" sz="2400" dirty="0"/>
              <a:t>.</a:t>
            </a:r>
            <a:endParaRPr lang="en-US" sz="2400" dirty="0"/>
          </a:p>
        </p:txBody>
      </p:sp>
    </p:spTree>
    <p:extLst>
      <p:ext uri="{BB962C8B-B14F-4D97-AF65-F5344CB8AC3E}">
        <p14:creationId xmlns:p14="http://schemas.microsoft.com/office/powerpoint/2010/main" val="213817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923330"/>
          </a:xfrm>
          <a:prstGeom prst="rect">
            <a:avLst/>
          </a:prstGeom>
        </p:spPr>
        <p:txBody>
          <a:bodyPr wrap="square">
            <a:spAutoFit/>
          </a:bodyPr>
          <a:lstStyle/>
          <a:p>
            <a:r>
              <a:rPr lang="vi-VN" b="1" i="1" dirty="0"/>
              <a:t>* Cô giảng nội dung bài thơ:</a:t>
            </a:r>
            <a:r>
              <a:rPr lang="vi-VN" b="1" dirty="0"/>
              <a:t> </a:t>
            </a:r>
            <a:r>
              <a:rPr lang="vi-VN" dirty="0"/>
              <a:t>Bài thơ được nói về công việc của cha mẹ làm ra cái bát từ nhà máy, được làm từ bùn đất xét và mang về cho bé, mỗi bữa ăn bé cầm trên tay, bé giữ gìn, nâng niu từng ngày.</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057400"/>
            <a:ext cx="4193637" cy="399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3200400" cy="399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651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192</Words>
  <Application>Microsoft Office PowerPoint</Application>
  <PresentationFormat>On-screen Show (4:3)</PresentationFormat>
  <Paragraphs>21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MSTTPC</dc:creator>
  <cp:lastModifiedBy>MSTTPC</cp:lastModifiedBy>
  <cp:revision>6</cp:revision>
  <dcterms:created xsi:type="dcterms:W3CDTF">2023-10-04T00:47:50Z</dcterms:created>
  <dcterms:modified xsi:type="dcterms:W3CDTF">2023-10-05T01:19:06Z</dcterms:modified>
</cp:coreProperties>
</file>