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DejaVu Serif" charset="0"/>
      <p:regular r:id="rId15"/>
    </p:embeddedFont>
    <p:embeddedFont>
      <p:font typeface="Noto Sans" charset="0"/>
      <p:regular r:id="rId16"/>
    </p:embeddedFont>
    <p:embeddedFont>
      <p:font typeface="Dancing Script" charset="0"/>
      <p:regular r:id="rId17"/>
    </p:embeddedFont>
    <p:embeddedFont>
      <p:font typeface="Josefin Sans Semi-Bold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DejaVu Serif Bold" charset="0"/>
      <p:regular r:id="rId23"/>
    </p:embeddedFont>
    <p:embeddedFont>
      <p:font typeface="Josefin Sans" charset="0"/>
      <p:regular r:id="rId24"/>
    </p:embeddedFont>
    <p:embeddedFont>
      <p:font typeface="Josefin Sans Bold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2988" y="3774545"/>
            <a:ext cx="13902023" cy="2737910"/>
            <a:chOff x="0" y="0"/>
            <a:chExt cx="18536031" cy="3650546"/>
          </a:xfrm>
        </p:grpSpPr>
        <p:sp>
          <p:nvSpPr>
            <p:cNvPr id="3" name="TextBox 3"/>
            <p:cNvSpPr txBox="1"/>
            <p:nvPr/>
          </p:nvSpPr>
          <p:spPr>
            <a:xfrm>
              <a:off x="0" y="189089"/>
              <a:ext cx="18536031" cy="1914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00"/>
                </a:lnSpc>
              </a:pPr>
              <a:r>
                <a:rPr lang="en-US" sz="10400">
                  <a:solidFill>
                    <a:srgbClr val="202020"/>
                  </a:solidFill>
                  <a:latin typeface="Josefin Sans Semi-Bold"/>
                </a:rPr>
                <a:t>LQVT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389029" y="2210153"/>
              <a:ext cx="13757973" cy="1440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99"/>
                </a:lnSpc>
              </a:pPr>
              <a:r>
                <a:rPr lang="en-US" sz="6499" spc="129">
                  <a:solidFill>
                    <a:srgbClr val="202020"/>
                  </a:solidFill>
                  <a:latin typeface="Josefin Sans"/>
                </a:rPr>
                <a:t>Số 2 (tiết 2)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4609343" y="7102522"/>
            <a:ext cx="5091953" cy="5091953"/>
          </a:xfrm>
          <a:custGeom>
            <a:avLst/>
            <a:gdLst/>
            <a:ahLst/>
            <a:cxnLst/>
            <a:rect l="l" t="t" r="r" b="b"/>
            <a:pathLst>
              <a:path w="5091953" h="5091953">
                <a:moveTo>
                  <a:pt x="0" y="0"/>
                </a:moveTo>
                <a:lnTo>
                  <a:pt x="5091953" y="0"/>
                </a:lnTo>
                <a:lnTo>
                  <a:pt x="5091953" y="5091952"/>
                </a:lnTo>
                <a:lnTo>
                  <a:pt x="0" y="509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654897">
            <a:off x="-1156233" y="993276"/>
            <a:ext cx="4748041" cy="2374020"/>
          </a:xfrm>
          <a:custGeom>
            <a:avLst/>
            <a:gdLst/>
            <a:ahLst/>
            <a:cxnLst/>
            <a:rect l="l" t="t" r="r" b="b"/>
            <a:pathLst>
              <a:path w="4748041" h="2374020">
                <a:moveTo>
                  <a:pt x="0" y="0"/>
                </a:moveTo>
                <a:lnTo>
                  <a:pt x="4748041" y="0"/>
                </a:lnTo>
                <a:lnTo>
                  <a:pt x="4748041" y="2374020"/>
                </a:lnTo>
                <a:lnTo>
                  <a:pt x="0" y="2374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29399" y="-824993"/>
            <a:ext cx="3707385" cy="3707385"/>
          </a:xfrm>
          <a:custGeom>
            <a:avLst/>
            <a:gdLst/>
            <a:ahLst/>
            <a:cxnLst/>
            <a:rect l="l" t="t" r="r" b="b"/>
            <a:pathLst>
              <a:path w="3707385" h="3707385">
                <a:moveTo>
                  <a:pt x="0" y="0"/>
                </a:moveTo>
                <a:lnTo>
                  <a:pt x="3707385" y="0"/>
                </a:lnTo>
                <a:lnTo>
                  <a:pt x="3707385" y="3707386"/>
                </a:lnTo>
                <a:lnTo>
                  <a:pt x="0" y="370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264908" y="-763564"/>
            <a:ext cx="3584528" cy="3584528"/>
          </a:xfrm>
          <a:custGeom>
            <a:avLst/>
            <a:gdLst/>
            <a:ahLst/>
            <a:cxnLst/>
            <a:rect l="l" t="t" r="r" b="b"/>
            <a:pathLst>
              <a:path w="3584528" h="3584528">
                <a:moveTo>
                  <a:pt x="0" y="0"/>
                </a:moveTo>
                <a:lnTo>
                  <a:pt x="3584528" y="0"/>
                </a:lnTo>
                <a:lnTo>
                  <a:pt x="3584528" y="3584528"/>
                </a:lnTo>
                <a:lnTo>
                  <a:pt x="0" y="35845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95736" y="7951811"/>
            <a:ext cx="3584528" cy="3584528"/>
          </a:xfrm>
          <a:custGeom>
            <a:avLst/>
            <a:gdLst/>
            <a:ahLst/>
            <a:cxnLst/>
            <a:rect l="l" t="t" r="r" b="b"/>
            <a:pathLst>
              <a:path w="3584528" h="3584528">
                <a:moveTo>
                  <a:pt x="0" y="0"/>
                </a:moveTo>
                <a:lnTo>
                  <a:pt x="3584528" y="0"/>
                </a:lnTo>
                <a:lnTo>
                  <a:pt x="3584528" y="3584528"/>
                </a:lnTo>
                <a:lnTo>
                  <a:pt x="0" y="3584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2883034" y="342900"/>
            <a:ext cx="1234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394549" y="4628515"/>
            <a:ext cx="549890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Josefin Sans Bold"/>
              </a:rPr>
              <a:t>*HĐ 3: Luyện tập: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330363"/>
            <a:ext cx="17923852" cy="649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“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Tìm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đúng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nhà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”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mỗi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những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chữ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tương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ứng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với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chữ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gắn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ở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ngôi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nhà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-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hiệu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lệnh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phải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tìm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được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ngôi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nhà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tương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ứng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với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chấm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tròn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-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nào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tìm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sai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sẽ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bị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loại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ra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khỏi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vòng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7604" y="894080"/>
            <a:ext cx="17620396" cy="836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*Trò chơi 2: “Kết bạn”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5199">
                <a:solidFill>
                  <a:srgbClr val="000000"/>
                </a:solidFill>
                <a:latin typeface="DejaVu Serif Bold"/>
              </a:rPr>
              <a:t>Luật chơi: Trẻ tìm bạn để tạo thành nhóm có 2 bạn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5199">
                <a:solidFill>
                  <a:srgbClr val="000000"/>
                </a:solidFill>
                <a:latin typeface="DejaVu Serif Bold"/>
              </a:rPr>
              <a:t>Cách chơi: Trẻ nắm tay thành vòng tròn vừa đi vừa đọc lời bài “ Dung dăng dung dẻ”. Khi cô nói “Kết bạn” trẻ phải nắm tay nhau mỗi nhóm có 2 bạn.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 Trẻ chơi 2-3 lần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72585" y="4236403"/>
            <a:ext cx="5742831" cy="188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9"/>
              </a:lnSpc>
            </a:pPr>
            <a:r>
              <a:rPr lang="en-US" sz="10999">
                <a:solidFill>
                  <a:srgbClr val="000000"/>
                </a:solidFill>
                <a:latin typeface="Dancing Script"/>
              </a:rPr>
              <a:t>Thanks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03263" y="3323730"/>
            <a:ext cx="5934570" cy="5934570"/>
          </a:xfrm>
          <a:custGeom>
            <a:avLst/>
            <a:gdLst/>
            <a:ahLst/>
            <a:cxnLst/>
            <a:rect l="l" t="t" r="r" b="b"/>
            <a:pathLst>
              <a:path w="5934570" h="5934570">
                <a:moveTo>
                  <a:pt x="0" y="0"/>
                </a:moveTo>
                <a:lnTo>
                  <a:pt x="5934570" y="0"/>
                </a:lnTo>
                <a:lnTo>
                  <a:pt x="5934570" y="5934570"/>
                </a:lnTo>
                <a:lnTo>
                  <a:pt x="0" y="5934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68945" y="3451414"/>
            <a:ext cx="2803208" cy="4114800"/>
          </a:xfrm>
          <a:custGeom>
            <a:avLst/>
            <a:gdLst/>
            <a:ahLst/>
            <a:cxnLst/>
            <a:rect l="l" t="t" r="r" b="b"/>
            <a:pathLst>
              <a:path w="2803208" h="4114800">
                <a:moveTo>
                  <a:pt x="0" y="0"/>
                </a:moveTo>
                <a:lnTo>
                  <a:pt x="2803207" y="0"/>
                </a:lnTo>
                <a:lnTo>
                  <a:pt x="28032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80883" y="5508814"/>
            <a:ext cx="3058886" cy="4114800"/>
          </a:xfrm>
          <a:custGeom>
            <a:avLst/>
            <a:gdLst/>
            <a:ahLst/>
            <a:cxnLst/>
            <a:rect l="l" t="t" r="r" b="b"/>
            <a:pathLst>
              <a:path w="3058886" h="4114800">
                <a:moveTo>
                  <a:pt x="0" y="0"/>
                </a:moveTo>
                <a:lnTo>
                  <a:pt x="3058886" y="0"/>
                </a:lnTo>
                <a:lnTo>
                  <a:pt x="3058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8981" y="5508814"/>
            <a:ext cx="3093768" cy="3943742"/>
          </a:xfrm>
          <a:custGeom>
            <a:avLst/>
            <a:gdLst/>
            <a:ahLst/>
            <a:cxnLst/>
            <a:rect l="l" t="t" r="r" b="b"/>
            <a:pathLst>
              <a:path w="3093768" h="3943742">
                <a:moveTo>
                  <a:pt x="0" y="0"/>
                </a:moveTo>
                <a:lnTo>
                  <a:pt x="3093768" y="0"/>
                </a:lnTo>
                <a:lnTo>
                  <a:pt x="3093768" y="3943742"/>
                </a:lnTo>
                <a:lnTo>
                  <a:pt x="0" y="39437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73" r="-2773" b="-382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08170" y="1598435"/>
            <a:ext cx="13524756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Cô cho trẻ hát bài hát: “Bé tập đếm”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81000" y="4533900"/>
            <a:ext cx="1745099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osefin Sans Bold"/>
              </a:rPr>
              <a:t>*HĐ 1:Ôn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nhận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biết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lượng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chữ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trong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phạm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vi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4800" y="2228080"/>
            <a:ext cx="17688552" cy="6207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4371" dirty="0" smtClean="0">
                <a:solidFill>
                  <a:srgbClr val="000000"/>
                </a:solidFill>
                <a:latin typeface="Noto Sans"/>
              </a:rPr>
              <a:t>-</a:t>
            </a:r>
            <a:r>
              <a:rPr lang="en-US" sz="4371" dirty="0" err="1" smtClean="0">
                <a:solidFill>
                  <a:srgbClr val="000000"/>
                </a:solidFill>
                <a:latin typeface="Noto Sans"/>
              </a:rPr>
              <a:t>Trẻ</a:t>
            </a:r>
            <a:r>
              <a:rPr lang="en-US" sz="4371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làm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theo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yêu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cầu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của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cô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:</a:t>
            </a:r>
          </a:p>
          <a:p>
            <a:pPr algn="ctr">
              <a:lnSpc>
                <a:spcPts val="6120"/>
              </a:lnSpc>
            </a:pPr>
            <a:r>
              <a:rPr lang="en-US" sz="4371" dirty="0">
                <a:solidFill>
                  <a:srgbClr val="000000"/>
                </a:solidFill>
                <a:latin typeface="Noto Sans"/>
              </a:rPr>
              <a:t>-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Vỗ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tay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2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tiếng</a:t>
            </a:r>
            <a:endParaRPr lang="en-US" sz="4371" dirty="0">
              <a:solidFill>
                <a:srgbClr val="000000"/>
              </a:solidFill>
              <a:latin typeface="Noto Sans"/>
            </a:endParaRPr>
          </a:p>
          <a:p>
            <a:pPr algn="ctr">
              <a:lnSpc>
                <a:spcPts val="6120"/>
              </a:lnSpc>
            </a:pPr>
            <a:endParaRPr lang="en-US" sz="4371" dirty="0">
              <a:solidFill>
                <a:srgbClr val="000000"/>
              </a:solidFill>
              <a:latin typeface="Noto Sans"/>
            </a:endParaRPr>
          </a:p>
          <a:p>
            <a:pPr algn="ctr">
              <a:lnSpc>
                <a:spcPts val="6120"/>
              </a:lnSpc>
            </a:pPr>
            <a:r>
              <a:rPr lang="en-US" sz="4371" dirty="0">
                <a:solidFill>
                  <a:srgbClr val="000000"/>
                </a:solidFill>
                <a:latin typeface="Noto Sans"/>
              </a:rPr>
              <a:t>-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Bắt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chước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tiếng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kêu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con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vật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: </a:t>
            </a:r>
            <a:r>
              <a:rPr lang="en-US" sz="4371" dirty="0" smtClean="0">
                <a:solidFill>
                  <a:srgbClr val="000000"/>
                </a:solidFill>
                <a:latin typeface="Noto Sans"/>
              </a:rPr>
              <a:t>+</a:t>
            </a:r>
            <a:r>
              <a:rPr lang="en-US" sz="4371" dirty="0" err="1" smtClean="0">
                <a:solidFill>
                  <a:srgbClr val="000000"/>
                </a:solidFill>
                <a:latin typeface="Noto Sans"/>
              </a:rPr>
              <a:t>kêu</a:t>
            </a:r>
            <a:r>
              <a:rPr lang="en-US" sz="4371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gâu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gâu</a:t>
            </a:r>
            <a:endParaRPr lang="en-US" sz="4371" dirty="0">
              <a:solidFill>
                <a:srgbClr val="000000"/>
              </a:solidFill>
              <a:latin typeface="Noto Sans"/>
            </a:endParaRPr>
          </a:p>
          <a:p>
            <a:pPr algn="ctr">
              <a:lnSpc>
                <a:spcPts val="6120"/>
              </a:lnSpc>
            </a:pPr>
            <a:r>
              <a:rPr lang="en-US" sz="4371" dirty="0" smtClean="0">
                <a:solidFill>
                  <a:srgbClr val="000000"/>
                </a:solidFill>
                <a:latin typeface="Noto Sans"/>
              </a:rPr>
              <a:t>									+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kêu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meo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meo</a:t>
            </a:r>
            <a:endParaRPr lang="en-US" sz="4371" dirty="0">
              <a:solidFill>
                <a:srgbClr val="000000"/>
              </a:solidFill>
              <a:latin typeface="Noto Sans"/>
            </a:endParaRPr>
          </a:p>
          <a:p>
            <a:pPr algn="ctr">
              <a:lnSpc>
                <a:spcPts val="6120"/>
              </a:lnSpc>
            </a:pPr>
            <a:endParaRPr lang="en-US" sz="4371" dirty="0">
              <a:solidFill>
                <a:srgbClr val="000000"/>
              </a:solidFill>
              <a:latin typeface="Noto Sans"/>
            </a:endParaRPr>
          </a:p>
          <a:p>
            <a:pPr algn="ctr">
              <a:lnSpc>
                <a:spcPts val="6120"/>
              </a:lnSpc>
            </a:pPr>
            <a:endParaRPr lang="en-US" sz="4371" dirty="0">
              <a:solidFill>
                <a:srgbClr val="000000"/>
              </a:solidFill>
              <a:latin typeface="Noto Sans"/>
            </a:endParaRPr>
          </a:p>
          <a:p>
            <a:pPr algn="ctr">
              <a:lnSpc>
                <a:spcPts val="6120"/>
              </a:lnSpc>
            </a:pPr>
            <a:r>
              <a:rPr lang="en-US" sz="4371" dirty="0">
                <a:solidFill>
                  <a:srgbClr val="000000"/>
                </a:solidFill>
                <a:latin typeface="Noto Sans"/>
              </a:rPr>
              <a:t>-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Tìm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xung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quanh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lớp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những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đồ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vật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có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số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lượng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4371" dirty="0" err="1">
                <a:solidFill>
                  <a:srgbClr val="000000"/>
                </a:solidFill>
                <a:latin typeface="Noto Sans"/>
              </a:rPr>
              <a:t>là</a:t>
            </a:r>
            <a:r>
              <a:rPr lang="en-US" sz="4371" dirty="0">
                <a:solidFill>
                  <a:srgbClr val="000000"/>
                </a:solidFill>
                <a:latin typeface="Noto Sans"/>
              </a:rPr>
              <a:t> 2</a:t>
            </a:r>
            <a:r>
              <a:rPr lang="en-US" sz="4371" dirty="0" smtClean="0">
                <a:solidFill>
                  <a:srgbClr val="000000"/>
                </a:solidFill>
                <a:latin typeface="Noto Sans"/>
              </a:rPr>
              <a:t>:</a:t>
            </a:r>
            <a:endParaRPr lang="en-US" sz="437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201400" y="2696670"/>
            <a:ext cx="1711177" cy="1978240"/>
          </a:xfrm>
          <a:custGeom>
            <a:avLst/>
            <a:gdLst/>
            <a:ahLst/>
            <a:cxnLst/>
            <a:rect l="l" t="t" r="r" b="b"/>
            <a:pathLst>
              <a:path w="1711177" h="1978240">
                <a:moveTo>
                  <a:pt x="0" y="0"/>
                </a:moveTo>
                <a:lnTo>
                  <a:pt x="1711177" y="0"/>
                </a:lnTo>
                <a:lnTo>
                  <a:pt x="1711177" y="1978240"/>
                </a:lnTo>
                <a:lnTo>
                  <a:pt x="0" y="1978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06495" y="5415429"/>
            <a:ext cx="1829374" cy="2420687"/>
          </a:xfrm>
          <a:custGeom>
            <a:avLst/>
            <a:gdLst/>
            <a:ahLst/>
            <a:cxnLst/>
            <a:rect l="l" t="t" r="r" b="b"/>
            <a:pathLst>
              <a:path w="1829374" h="2420687">
                <a:moveTo>
                  <a:pt x="0" y="0"/>
                </a:moveTo>
                <a:lnTo>
                  <a:pt x="1829374" y="0"/>
                </a:lnTo>
                <a:lnTo>
                  <a:pt x="1829374" y="2420686"/>
                </a:lnTo>
                <a:lnTo>
                  <a:pt x="0" y="24206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83065" y="2476500"/>
            <a:ext cx="2276235" cy="2915420"/>
          </a:xfrm>
          <a:custGeom>
            <a:avLst/>
            <a:gdLst/>
            <a:ahLst/>
            <a:cxnLst/>
            <a:rect l="l" t="t" r="r" b="b"/>
            <a:pathLst>
              <a:path w="2276235" h="2915420">
                <a:moveTo>
                  <a:pt x="0" y="0"/>
                </a:moveTo>
                <a:lnTo>
                  <a:pt x="2276235" y="0"/>
                </a:lnTo>
                <a:lnTo>
                  <a:pt x="2276235" y="2915420"/>
                </a:lnTo>
                <a:lnTo>
                  <a:pt x="0" y="29154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817970"/>
            <a:ext cx="4216412" cy="24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spc="210">
                <a:solidFill>
                  <a:srgbClr val="F5F5EF"/>
                </a:solidFill>
                <a:latin typeface="Josefin Sans Semi-Bold"/>
              </a:rPr>
              <a:t>LỚP TOÁN HỌC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7018" y="345848"/>
            <a:ext cx="1583828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osefin Sans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Ôn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nhận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biết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lượng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chữ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trong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osefin Sans Bold"/>
              </a:rPr>
              <a:t>phạm</a:t>
            </a:r>
            <a:r>
              <a:rPr lang="en-US" sz="5199" dirty="0">
                <a:solidFill>
                  <a:srgbClr val="000000"/>
                </a:solidFill>
                <a:latin typeface="Josefin Sans Bold"/>
              </a:rPr>
              <a:t> vi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15600" y="6724114"/>
            <a:ext cx="3123725" cy="2898334"/>
          </a:xfrm>
          <a:custGeom>
            <a:avLst/>
            <a:gdLst/>
            <a:ahLst/>
            <a:cxnLst/>
            <a:rect l="l" t="t" r="r" b="b"/>
            <a:pathLst>
              <a:path w="3579253" h="3310809">
                <a:moveTo>
                  <a:pt x="0" y="0"/>
                </a:moveTo>
                <a:lnTo>
                  <a:pt x="3579253" y="0"/>
                </a:lnTo>
                <a:lnTo>
                  <a:pt x="3579253" y="3310809"/>
                </a:lnTo>
                <a:lnTo>
                  <a:pt x="0" y="3310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485" y="342900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3" y="0"/>
                </a:lnTo>
                <a:lnTo>
                  <a:pt x="4734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58400" y="249148"/>
            <a:ext cx="2960553" cy="3921262"/>
          </a:xfrm>
          <a:custGeom>
            <a:avLst/>
            <a:gdLst/>
            <a:ahLst/>
            <a:cxnLst/>
            <a:rect l="l" t="t" r="r" b="b"/>
            <a:pathLst>
              <a:path w="2960553" h="3921262">
                <a:moveTo>
                  <a:pt x="0" y="0"/>
                </a:moveTo>
                <a:lnTo>
                  <a:pt x="2960553" y="0"/>
                </a:lnTo>
                <a:lnTo>
                  <a:pt x="2960553" y="3921262"/>
                </a:lnTo>
                <a:lnTo>
                  <a:pt x="0" y="39212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35000" y="6777111"/>
            <a:ext cx="3240508" cy="2845337"/>
          </a:xfrm>
          <a:custGeom>
            <a:avLst/>
            <a:gdLst/>
            <a:ahLst/>
            <a:cxnLst/>
            <a:rect l="l" t="t" r="r" b="b"/>
            <a:pathLst>
              <a:path w="3579253" h="3310809">
                <a:moveTo>
                  <a:pt x="0" y="0"/>
                </a:moveTo>
                <a:lnTo>
                  <a:pt x="3579252" y="0"/>
                </a:lnTo>
                <a:lnTo>
                  <a:pt x="3579252" y="3310809"/>
                </a:lnTo>
                <a:lnTo>
                  <a:pt x="0" y="3310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541" y="5955520"/>
            <a:ext cx="3561172" cy="4114800"/>
          </a:xfrm>
          <a:custGeom>
            <a:avLst/>
            <a:gdLst/>
            <a:ahLst/>
            <a:cxnLst/>
            <a:rect l="l" t="t" r="r" b="b"/>
            <a:pathLst>
              <a:path w="3561172" h="4114800">
                <a:moveTo>
                  <a:pt x="0" y="0"/>
                </a:moveTo>
                <a:lnTo>
                  <a:pt x="3561172" y="0"/>
                </a:lnTo>
                <a:lnTo>
                  <a:pt x="35611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43808" y="5909643"/>
            <a:ext cx="3561172" cy="4114800"/>
          </a:xfrm>
          <a:custGeom>
            <a:avLst/>
            <a:gdLst/>
            <a:ahLst/>
            <a:cxnLst/>
            <a:rect l="l" t="t" r="r" b="b"/>
            <a:pathLst>
              <a:path w="3561172" h="4114800">
                <a:moveTo>
                  <a:pt x="0" y="0"/>
                </a:moveTo>
                <a:lnTo>
                  <a:pt x="3561173" y="0"/>
                </a:lnTo>
                <a:lnTo>
                  <a:pt x="3561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5455403" y="1181100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02240" y="978232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3424" y="1263371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42961" y="6899518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154400" y="6850069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501237" y="6777111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10261" y="1164491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0070" y="6724114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04580" y="4628515"/>
            <a:ext cx="1047883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Josefin Sans Bold"/>
              </a:rPr>
              <a:t>*HĐ 2:Thêm bớt trong phạm vi 2..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118463" y="2712570"/>
            <a:ext cx="4114800" cy="224900"/>
            <a:chOff x="0" y="0"/>
            <a:chExt cx="9194800" cy="812800"/>
          </a:xfrm>
        </p:grpSpPr>
        <p:sp>
          <p:nvSpPr>
            <p:cNvPr id="3" name="Freeform 3"/>
            <p:cNvSpPr/>
            <p:nvPr/>
          </p:nvSpPr>
          <p:spPr>
            <a:xfrm>
              <a:off x="468694" y="304800"/>
              <a:ext cx="13858153" cy="203200"/>
            </a:xfrm>
            <a:custGeom>
              <a:avLst/>
              <a:gdLst/>
              <a:ahLst/>
              <a:cxnLst/>
              <a:rect l="l" t="t" r="r" b="b"/>
              <a:pathLst>
                <a:path w="13858153" h="203200">
                  <a:moveTo>
                    <a:pt x="169002" y="0"/>
                  </a:moveTo>
                  <a:cubicBezTo>
                    <a:pt x="261953" y="0"/>
                    <a:pt x="338003" y="45720"/>
                    <a:pt x="338003" y="101600"/>
                  </a:cubicBezTo>
                  <a:cubicBezTo>
                    <a:pt x="338003" y="157480"/>
                    <a:pt x="261953" y="203200"/>
                    <a:pt x="169002" y="203200"/>
                  </a:cubicBezTo>
                  <a:cubicBezTo>
                    <a:pt x="76051" y="203200"/>
                    <a:pt x="0" y="157480"/>
                    <a:pt x="0" y="101600"/>
                  </a:cubicBezTo>
                  <a:cubicBezTo>
                    <a:pt x="0" y="45720"/>
                    <a:pt x="76051" y="0"/>
                    <a:pt x="169002" y="0"/>
                  </a:cubicBezTo>
                  <a:close/>
                  <a:moveTo>
                    <a:pt x="845009" y="0"/>
                  </a:moveTo>
                  <a:cubicBezTo>
                    <a:pt x="937960" y="0"/>
                    <a:pt x="1014011" y="45720"/>
                    <a:pt x="1014011" y="101600"/>
                  </a:cubicBezTo>
                  <a:cubicBezTo>
                    <a:pt x="1014011" y="157480"/>
                    <a:pt x="937960" y="203200"/>
                    <a:pt x="845009" y="203200"/>
                  </a:cubicBezTo>
                  <a:cubicBezTo>
                    <a:pt x="752058" y="203200"/>
                    <a:pt x="676007" y="157480"/>
                    <a:pt x="676007" y="101600"/>
                  </a:cubicBezTo>
                  <a:cubicBezTo>
                    <a:pt x="676007" y="45720"/>
                    <a:pt x="752058" y="0"/>
                    <a:pt x="845009" y="0"/>
                  </a:cubicBezTo>
                  <a:close/>
                  <a:moveTo>
                    <a:pt x="1521017" y="0"/>
                  </a:moveTo>
                  <a:cubicBezTo>
                    <a:pt x="1613968" y="0"/>
                    <a:pt x="1690018" y="45720"/>
                    <a:pt x="1690018" y="101600"/>
                  </a:cubicBezTo>
                  <a:cubicBezTo>
                    <a:pt x="1690018" y="157480"/>
                    <a:pt x="1613968" y="203200"/>
                    <a:pt x="1521017" y="203200"/>
                  </a:cubicBezTo>
                  <a:cubicBezTo>
                    <a:pt x="1428065" y="203200"/>
                    <a:pt x="1352015" y="157480"/>
                    <a:pt x="1352015" y="101600"/>
                  </a:cubicBezTo>
                  <a:cubicBezTo>
                    <a:pt x="1352015" y="45720"/>
                    <a:pt x="1428065" y="0"/>
                    <a:pt x="1521017" y="0"/>
                  </a:cubicBezTo>
                  <a:close/>
                  <a:moveTo>
                    <a:pt x="2197024" y="0"/>
                  </a:moveTo>
                  <a:cubicBezTo>
                    <a:pt x="2289975" y="0"/>
                    <a:pt x="2366026" y="45720"/>
                    <a:pt x="2366026" y="101600"/>
                  </a:cubicBezTo>
                  <a:cubicBezTo>
                    <a:pt x="2366026" y="157480"/>
                    <a:pt x="2289975" y="203200"/>
                    <a:pt x="2197024" y="203200"/>
                  </a:cubicBezTo>
                  <a:cubicBezTo>
                    <a:pt x="2104073" y="203200"/>
                    <a:pt x="2028022" y="157480"/>
                    <a:pt x="2028022" y="101600"/>
                  </a:cubicBezTo>
                  <a:cubicBezTo>
                    <a:pt x="2028022" y="45720"/>
                    <a:pt x="2104073" y="0"/>
                    <a:pt x="2197024" y="0"/>
                  </a:cubicBezTo>
                  <a:close/>
                  <a:moveTo>
                    <a:pt x="2873031" y="0"/>
                  </a:moveTo>
                  <a:cubicBezTo>
                    <a:pt x="2965982" y="0"/>
                    <a:pt x="3042033" y="45720"/>
                    <a:pt x="3042033" y="101600"/>
                  </a:cubicBezTo>
                  <a:cubicBezTo>
                    <a:pt x="3042033" y="157480"/>
                    <a:pt x="2965982" y="203200"/>
                    <a:pt x="2873031" y="203200"/>
                  </a:cubicBezTo>
                  <a:cubicBezTo>
                    <a:pt x="2780081" y="203200"/>
                    <a:pt x="2704030" y="157480"/>
                    <a:pt x="2704030" y="101600"/>
                  </a:cubicBezTo>
                  <a:cubicBezTo>
                    <a:pt x="2704030" y="45720"/>
                    <a:pt x="2780081" y="0"/>
                    <a:pt x="2873031" y="0"/>
                  </a:cubicBezTo>
                  <a:close/>
                  <a:moveTo>
                    <a:pt x="3549039" y="0"/>
                  </a:moveTo>
                  <a:cubicBezTo>
                    <a:pt x="3641990" y="0"/>
                    <a:pt x="3718041" y="45720"/>
                    <a:pt x="3718041" y="101600"/>
                  </a:cubicBezTo>
                  <a:cubicBezTo>
                    <a:pt x="3718041" y="157480"/>
                    <a:pt x="3641990" y="203200"/>
                    <a:pt x="3549039" y="203200"/>
                  </a:cubicBezTo>
                  <a:cubicBezTo>
                    <a:pt x="3456088" y="203200"/>
                    <a:pt x="3380037" y="157480"/>
                    <a:pt x="3380037" y="101600"/>
                  </a:cubicBezTo>
                  <a:cubicBezTo>
                    <a:pt x="3380037" y="45720"/>
                    <a:pt x="3456088" y="0"/>
                    <a:pt x="3549039" y="0"/>
                  </a:cubicBezTo>
                  <a:close/>
                  <a:moveTo>
                    <a:pt x="4225046" y="0"/>
                  </a:moveTo>
                  <a:cubicBezTo>
                    <a:pt x="4317997" y="0"/>
                    <a:pt x="4394048" y="45720"/>
                    <a:pt x="4394048" y="101600"/>
                  </a:cubicBezTo>
                  <a:cubicBezTo>
                    <a:pt x="4394048" y="157480"/>
                    <a:pt x="4317997" y="203200"/>
                    <a:pt x="4225046" y="203200"/>
                  </a:cubicBezTo>
                  <a:cubicBezTo>
                    <a:pt x="4132095" y="203200"/>
                    <a:pt x="4056045" y="157480"/>
                    <a:pt x="4056045" y="101600"/>
                  </a:cubicBezTo>
                  <a:cubicBezTo>
                    <a:pt x="4056045" y="45720"/>
                    <a:pt x="4132095" y="0"/>
                    <a:pt x="4225046" y="0"/>
                  </a:cubicBezTo>
                  <a:close/>
                  <a:moveTo>
                    <a:pt x="4901054" y="0"/>
                  </a:moveTo>
                  <a:cubicBezTo>
                    <a:pt x="4994005" y="0"/>
                    <a:pt x="5070056" y="45720"/>
                    <a:pt x="5070056" y="101600"/>
                  </a:cubicBezTo>
                  <a:cubicBezTo>
                    <a:pt x="5070056" y="157480"/>
                    <a:pt x="4994005" y="203200"/>
                    <a:pt x="4901054" y="203200"/>
                  </a:cubicBezTo>
                  <a:cubicBezTo>
                    <a:pt x="4808103" y="203200"/>
                    <a:pt x="4732052" y="157480"/>
                    <a:pt x="4732052" y="101600"/>
                  </a:cubicBezTo>
                  <a:cubicBezTo>
                    <a:pt x="4732052" y="45720"/>
                    <a:pt x="4808103" y="0"/>
                    <a:pt x="4901054" y="0"/>
                  </a:cubicBezTo>
                  <a:close/>
                  <a:moveTo>
                    <a:pt x="5577061" y="0"/>
                  </a:moveTo>
                  <a:cubicBezTo>
                    <a:pt x="5670012" y="0"/>
                    <a:pt x="5746063" y="45720"/>
                    <a:pt x="5746063" y="101600"/>
                  </a:cubicBezTo>
                  <a:cubicBezTo>
                    <a:pt x="5746063" y="157480"/>
                    <a:pt x="5670012" y="203200"/>
                    <a:pt x="5577061" y="203200"/>
                  </a:cubicBezTo>
                  <a:cubicBezTo>
                    <a:pt x="5484110" y="203200"/>
                    <a:pt x="5408059" y="157480"/>
                    <a:pt x="5408059" y="101600"/>
                  </a:cubicBezTo>
                  <a:cubicBezTo>
                    <a:pt x="5408059" y="45720"/>
                    <a:pt x="5484110" y="0"/>
                    <a:pt x="5577061" y="0"/>
                  </a:cubicBezTo>
                  <a:close/>
                  <a:moveTo>
                    <a:pt x="6253069" y="0"/>
                  </a:moveTo>
                  <a:cubicBezTo>
                    <a:pt x="6346019" y="0"/>
                    <a:pt x="6422071" y="45720"/>
                    <a:pt x="6422071" y="101600"/>
                  </a:cubicBezTo>
                  <a:cubicBezTo>
                    <a:pt x="6422071" y="157480"/>
                    <a:pt x="6346019" y="203200"/>
                    <a:pt x="6253069" y="203200"/>
                  </a:cubicBezTo>
                  <a:cubicBezTo>
                    <a:pt x="6160118" y="203200"/>
                    <a:pt x="6084067" y="157480"/>
                    <a:pt x="6084067" y="101600"/>
                  </a:cubicBezTo>
                  <a:cubicBezTo>
                    <a:pt x="6084067" y="45720"/>
                    <a:pt x="6160118" y="0"/>
                    <a:pt x="6253069" y="0"/>
                  </a:cubicBezTo>
                  <a:close/>
                  <a:moveTo>
                    <a:pt x="6929076" y="0"/>
                  </a:moveTo>
                  <a:cubicBezTo>
                    <a:pt x="7022027" y="0"/>
                    <a:pt x="7098078" y="45720"/>
                    <a:pt x="7098078" y="101600"/>
                  </a:cubicBezTo>
                  <a:cubicBezTo>
                    <a:pt x="7098078" y="157480"/>
                    <a:pt x="7022027" y="203200"/>
                    <a:pt x="6929076" y="203200"/>
                  </a:cubicBezTo>
                  <a:cubicBezTo>
                    <a:pt x="6836125" y="203200"/>
                    <a:pt x="6760074" y="157480"/>
                    <a:pt x="6760074" y="101600"/>
                  </a:cubicBezTo>
                  <a:cubicBezTo>
                    <a:pt x="6760074" y="45720"/>
                    <a:pt x="6836125" y="0"/>
                    <a:pt x="6929076" y="0"/>
                  </a:cubicBezTo>
                  <a:close/>
                  <a:moveTo>
                    <a:pt x="7605084" y="0"/>
                  </a:moveTo>
                  <a:cubicBezTo>
                    <a:pt x="7698035" y="0"/>
                    <a:pt x="7774086" y="45720"/>
                    <a:pt x="7774086" y="101600"/>
                  </a:cubicBezTo>
                  <a:cubicBezTo>
                    <a:pt x="7774086" y="157480"/>
                    <a:pt x="7698035" y="203200"/>
                    <a:pt x="7605084" y="203200"/>
                  </a:cubicBezTo>
                  <a:cubicBezTo>
                    <a:pt x="7512133" y="203200"/>
                    <a:pt x="7436082" y="157480"/>
                    <a:pt x="7436082" y="101600"/>
                  </a:cubicBezTo>
                  <a:cubicBezTo>
                    <a:pt x="7436082" y="45720"/>
                    <a:pt x="7512133" y="0"/>
                    <a:pt x="7605084" y="0"/>
                  </a:cubicBezTo>
                  <a:close/>
                  <a:moveTo>
                    <a:pt x="8281091" y="0"/>
                  </a:moveTo>
                  <a:cubicBezTo>
                    <a:pt x="8374042" y="0"/>
                    <a:pt x="8450093" y="45720"/>
                    <a:pt x="8450093" y="101600"/>
                  </a:cubicBezTo>
                  <a:cubicBezTo>
                    <a:pt x="8450093" y="157480"/>
                    <a:pt x="8374042" y="203200"/>
                    <a:pt x="8281091" y="203200"/>
                  </a:cubicBezTo>
                  <a:cubicBezTo>
                    <a:pt x="8188140" y="203200"/>
                    <a:pt x="8112089" y="157480"/>
                    <a:pt x="8112089" y="101600"/>
                  </a:cubicBezTo>
                  <a:cubicBezTo>
                    <a:pt x="8112089" y="45720"/>
                    <a:pt x="8188140" y="0"/>
                    <a:pt x="8281091" y="0"/>
                  </a:cubicBezTo>
                  <a:close/>
                  <a:moveTo>
                    <a:pt x="8957099" y="0"/>
                  </a:moveTo>
                  <a:cubicBezTo>
                    <a:pt x="9050050" y="0"/>
                    <a:pt x="9126100" y="45720"/>
                    <a:pt x="9126100" y="101600"/>
                  </a:cubicBezTo>
                  <a:cubicBezTo>
                    <a:pt x="9126100" y="157480"/>
                    <a:pt x="9050050" y="203200"/>
                    <a:pt x="8957099" y="203200"/>
                  </a:cubicBezTo>
                  <a:cubicBezTo>
                    <a:pt x="8864148" y="203200"/>
                    <a:pt x="8788097" y="157480"/>
                    <a:pt x="8788097" y="101600"/>
                  </a:cubicBezTo>
                  <a:cubicBezTo>
                    <a:pt x="8788097" y="45720"/>
                    <a:pt x="8864148" y="0"/>
                    <a:pt x="8957099" y="0"/>
                  </a:cubicBezTo>
                  <a:close/>
                  <a:moveTo>
                    <a:pt x="9633106" y="0"/>
                  </a:moveTo>
                  <a:cubicBezTo>
                    <a:pt x="9726057" y="0"/>
                    <a:pt x="9802108" y="45720"/>
                    <a:pt x="9802108" y="101600"/>
                  </a:cubicBezTo>
                  <a:cubicBezTo>
                    <a:pt x="9802108" y="157480"/>
                    <a:pt x="9726057" y="203200"/>
                    <a:pt x="9633106" y="203200"/>
                  </a:cubicBezTo>
                  <a:cubicBezTo>
                    <a:pt x="9540156" y="203200"/>
                    <a:pt x="9464104" y="157480"/>
                    <a:pt x="9464104" y="101600"/>
                  </a:cubicBezTo>
                  <a:cubicBezTo>
                    <a:pt x="9464104" y="45720"/>
                    <a:pt x="9540156" y="0"/>
                    <a:pt x="9633106" y="0"/>
                  </a:cubicBezTo>
                  <a:close/>
                  <a:moveTo>
                    <a:pt x="10309113" y="0"/>
                  </a:moveTo>
                  <a:cubicBezTo>
                    <a:pt x="10402065" y="0"/>
                    <a:pt x="10478115" y="45720"/>
                    <a:pt x="10478115" y="101600"/>
                  </a:cubicBezTo>
                  <a:cubicBezTo>
                    <a:pt x="10478115" y="157480"/>
                    <a:pt x="10402065" y="203200"/>
                    <a:pt x="10309113" y="203200"/>
                  </a:cubicBezTo>
                  <a:cubicBezTo>
                    <a:pt x="10216162" y="203200"/>
                    <a:pt x="10140112" y="157480"/>
                    <a:pt x="10140112" y="101600"/>
                  </a:cubicBezTo>
                  <a:cubicBezTo>
                    <a:pt x="10140112" y="45720"/>
                    <a:pt x="10216162" y="0"/>
                    <a:pt x="10309113" y="0"/>
                  </a:cubicBezTo>
                  <a:close/>
                  <a:moveTo>
                    <a:pt x="10985121" y="0"/>
                  </a:moveTo>
                  <a:cubicBezTo>
                    <a:pt x="11078073" y="0"/>
                    <a:pt x="11154123" y="45720"/>
                    <a:pt x="11154123" y="101600"/>
                  </a:cubicBezTo>
                  <a:cubicBezTo>
                    <a:pt x="11154123" y="157480"/>
                    <a:pt x="11078073" y="203200"/>
                    <a:pt x="10985121" y="203200"/>
                  </a:cubicBezTo>
                  <a:cubicBezTo>
                    <a:pt x="10892169" y="203200"/>
                    <a:pt x="10816120" y="157480"/>
                    <a:pt x="10816120" y="101600"/>
                  </a:cubicBezTo>
                  <a:cubicBezTo>
                    <a:pt x="10816120" y="45720"/>
                    <a:pt x="10892169" y="0"/>
                    <a:pt x="10985121" y="0"/>
                  </a:cubicBezTo>
                  <a:close/>
                  <a:moveTo>
                    <a:pt x="11661128" y="0"/>
                  </a:moveTo>
                  <a:cubicBezTo>
                    <a:pt x="11754080" y="0"/>
                    <a:pt x="11830130" y="45720"/>
                    <a:pt x="11830130" y="101600"/>
                  </a:cubicBezTo>
                  <a:cubicBezTo>
                    <a:pt x="11830130" y="157480"/>
                    <a:pt x="11754080" y="203200"/>
                    <a:pt x="11661128" y="203200"/>
                  </a:cubicBezTo>
                  <a:cubicBezTo>
                    <a:pt x="11568177" y="203200"/>
                    <a:pt x="11492126" y="157480"/>
                    <a:pt x="11492126" y="101600"/>
                  </a:cubicBezTo>
                  <a:cubicBezTo>
                    <a:pt x="11492126" y="45720"/>
                    <a:pt x="11568177" y="0"/>
                    <a:pt x="11661128" y="0"/>
                  </a:cubicBezTo>
                  <a:close/>
                  <a:moveTo>
                    <a:pt x="12337136" y="0"/>
                  </a:moveTo>
                  <a:cubicBezTo>
                    <a:pt x="12430088" y="0"/>
                    <a:pt x="12506138" y="45720"/>
                    <a:pt x="12506138" y="101600"/>
                  </a:cubicBezTo>
                  <a:cubicBezTo>
                    <a:pt x="12506138" y="157480"/>
                    <a:pt x="12430088" y="203200"/>
                    <a:pt x="12337136" y="203200"/>
                  </a:cubicBezTo>
                  <a:cubicBezTo>
                    <a:pt x="12244184" y="203200"/>
                    <a:pt x="12168134" y="157480"/>
                    <a:pt x="12168134" y="101600"/>
                  </a:cubicBezTo>
                  <a:cubicBezTo>
                    <a:pt x="12168134" y="45720"/>
                    <a:pt x="12244184" y="0"/>
                    <a:pt x="12337136" y="0"/>
                  </a:cubicBezTo>
                  <a:close/>
                  <a:moveTo>
                    <a:pt x="13013144" y="0"/>
                  </a:moveTo>
                  <a:cubicBezTo>
                    <a:pt x="13106094" y="0"/>
                    <a:pt x="13182146" y="45720"/>
                    <a:pt x="13182146" y="101600"/>
                  </a:cubicBezTo>
                  <a:cubicBezTo>
                    <a:pt x="13182146" y="157480"/>
                    <a:pt x="13106094" y="203200"/>
                    <a:pt x="13013144" y="203200"/>
                  </a:cubicBezTo>
                  <a:cubicBezTo>
                    <a:pt x="12920193" y="203200"/>
                    <a:pt x="12844141" y="157480"/>
                    <a:pt x="12844141" y="101600"/>
                  </a:cubicBezTo>
                  <a:cubicBezTo>
                    <a:pt x="12844141" y="45720"/>
                    <a:pt x="12920193" y="0"/>
                    <a:pt x="13013144" y="0"/>
                  </a:cubicBezTo>
                  <a:close/>
                  <a:moveTo>
                    <a:pt x="13689150" y="0"/>
                  </a:moveTo>
                  <a:cubicBezTo>
                    <a:pt x="13782103" y="0"/>
                    <a:pt x="13858152" y="45720"/>
                    <a:pt x="13858152" y="101600"/>
                  </a:cubicBezTo>
                  <a:cubicBezTo>
                    <a:pt x="13858152" y="157480"/>
                    <a:pt x="13782103" y="203200"/>
                    <a:pt x="13689150" y="203200"/>
                  </a:cubicBezTo>
                  <a:cubicBezTo>
                    <a:pt x="13596199" y="203200"/>
                    <a:pt x="13520150" y="157480"/>
                    <a:pt x="13520150" y="101600"/>
                  </a:cubicBezTo>
                  <a:cubicBezTo>
                    <a:pt x="13520150" y="45720"/>
                    <a:pt x="13596199" y="0"/>
                    <a:pt x="13689150" y="0"/>
                  </a:cubicBezTo>
                  <a:close/>
                </a:path>
              </a:pathLst>
            </a:custGeom>
            <a:solidFill>
              <a:srgbClr val="202020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0118463" y="7428357"/>
            <a:ext cx="4114800" cy="224900"/>
            <a:chOff x="0" y="0"/>
            <a:chExt cx="9194800" cy="812800"/>
          </a:xfrm>
        </p:grpSpPr>
        <p:sp>
          <p:nvSpPr>
            <p:cNvPr id="5" name="Freeform 5"/>
            <p:cNvSpPr/>
            <p:nvPr/>
          </p:nvSpPr>
          <p:spPr>
            <a:xfrm>
              <a:off x="468694" y="304800"/>
              <a:ext cx="13858153" cy="203200"/>
            </a:xfrm>
            <a:custGeom>
              <a:avLst/>
              <a:gdLst/>
              <a:ahLst/>
              <a:cxnLst/>
              <a:rect l="l" t="t" r="r" b="b"/>
              <a:pathLst>
                <a:path w="13858153" h="203200">
                  <a:moveTo>
                    <a:pt x="169002" y="0"/>
                  </a:moveTo>
                  <a:cubicBezTo>
                    <a:pt x="261953" y="0"/>
                    <a:pt x="338003" y="45720"/>
                    <a:pt x="338003" y="101600"/>
                  </a:cubicBezTo>
                  <a:cubicBezTo>
                    <a:pt x="338003" y="157480"/>
                    <a:pt x="261953" y="203200"/>
                    <a:pt x="169002" y="203200"/>
                  </a:cubicBezTo>
                  <a:cubicBezTo>
                    <a:pt x="76051" y="203200"/>
                    <a:pt x="0" y="157480"/>
                    <a:pt x="0" y="101600"/>
                  </a:cubicBezTo>
                  <a:cubicBezTo>
                    <a:pt x="0" y="45720"/>
                    <a:pt x="76051" y="0"/>
                    <a:pt x="169002" y="0"/>
                  </a:cubicBezTo>
                  <a:close/>
                  <a:moveTo>
                    <a:pt x="845009" y="0"/>
                  </a:moveTo>
                  <a:cubicBezTo>
                    <a:pt x="937960" y="0"/>
                    <a:pt x="1014011" y="45720"/>
                    <a:pt x="1014011" y="101600"/>
                  </a:cubicBezTo>
                  <a:cubicBezTo>
                    <a:pt x="1014011" y="157480"/>
                    <a:pt x="937960" y="203200"/>
                    <a:pt x="845009" y="203200"/>
                  </a:cubicBezTo>
                  <a:cubicBezTo>
                    <a:pt x="752058" y="203200"/>
                    <a:pt x="676007" y="157480"/>
                    <a:pt x="676007" y="101600"/>
                  </a:cubicBezTo>
                  <a:cubicBezTo>
                    <a:pt x="676007" y="45720"/>
                    <a:pt x="752058" y="0"/>
                    <a:pt x="845009" y="0"/>
                  </a:cubicBezTo>
                  <a:close/>
                  <a:moveTo>
                    <a:pt x="1521017" y="0"/>
                  </a:moveTo>
                  <a:cubicBezTo>
                    <a:pt x="1613968" y="0"/>
                    <a:pt x="1690018" y="45720"/>
                    <a:pt x="1690018" y="101600"/>
                  </a:cubicBezTo>
                  <a:cubicBezTo>
                    <a:pt x="1690018" y="157480"/>
                    <a:pt x="1613968" y="203200"/>
                    <a:pt x="1521017" y="203200"/>
                  </a:cubicBezTo>
                  <a:cubicBezTo>
                    <a:pt x="1428065" y="203200"/>
                    <a:pt x="1352015" y="157480"/>
                    <a:pt x="1352015" y="101600"/>
                  </a:cubicBezTo>
                  <a:cubicBezTo>
                    <a:pt x="1352015" y="45720"/>
                    <a:pt x="1428065" y="0"/>
                    <a:pt x="1521017" y="0"/>
                  </a:cubicBezTo>
                  <a:close/>
                  <a:moveTo>
                    <a:pt x="2197024" y="0"/>
                  </a:moveTo>
                  <a:cubicBezTo>
                    <a:pt x="2289975" y="0"/>
                    <a:pt x="2366026" y="45720"/>
                    <a:pt x="2366026" y="101600"/>
                  </a:cubicBezTo>
                  <a:cubicBezTo>
                    <a:pt x="2366026" y="157480"/>
                    <a:pt x="2289975" y="203200"/>
                    <a:pt x="2197024" y="203200"/>
                  </a:cubicBezTo>
                  <a:cubicBezTo>
                    <a:pt x="2104073" y="203200"/>
                    <a:pt x="2028022" y="157480"/>
                    <a:pt x="2028022" y="101600"/>
                  </a:cubicBezTo>
                  <a:cubicBezTo>
                    <a:pt x="2028022" y="45720"/>
                    <a:pt x="2104073" y="0"/>
                    <a:pt x="2197024" y="0"/>
                  </a:cubicBezTo>
                  <a:close/>
                  <a:moveTo>
                    <a:pt x="2873031" y="0"/>
                  </a:moveTo>
                  <a:cubicBezTo>
                    <a:pt x="2965982" y="0"/>
                    <a:pt x="3042033" y="45720"/>
                    <a:pt x="3042033" y="101600"/>
                  </a:cubicBezTo>
                  <a:cubicBezTo>
                    <a:pt x="3042033" y="157480"/>
                    <a:pt x="2965982" y="203200"/>
                    <a:pt x="2873031" y="203200"/>
                  </a:cubicBezTo>
                  <a:cubicBezTo>
                    <a:pt x="2780081" y="203200"/>
                    <a:pt x="2704030" y="157480"/>
                    <a:pt x="2704030" y="101600"/>
                  </a:cubicBezTo>
                  <a:cubicBezTo>
                    <a:pt x="2704030" y="45720"/>
                    <a:pt x="2780081" y="0"/>
                    <a:pt x="2873031" y="0"/>
                  </a:cubicBezTo>
                  <a:close/>
                  <a:moveTo>
                    <a:pt x="3549039" y="0"/>
                  </a:moveTo>
                  <a:cubicBezTo>
                    <a:pt x="3641990" y="0"/>
                    <a:pt x="3718041" y="45720"/>
                    <a:pt x="3718041" y="101600"/>
                  </a:cubicBezTo>
                  <a:cubicBezTo>
                    <a:pt x="3718041" y="157480"/>
                    <a:pt x="3641990" y="203200"/>
                    <a:pt x="3549039" y="203200"/>
                  </a:cubicBezTo>
                  <a:cubicBezTo>
                    <a:pt x="3456088" y="203200"/>
                    <a:pt x="3380037" y="157480"/>
                    <a:pt x="3380037" y="101600"/>
                  </a:cubicBezTo>
                  <a:cubicBezTo>
                    <a:pt x="3380037" y="45720"/>
                    <a:pt x="3456088" y="0"/>
                    <a:pt x="3549039" y="0"/>
                  </a:cubicBezTo>
                  <a:close/>
                  <a:moveTo>
                    <a:pt x="4225046" y="0"/>
                  </a:moveTo>
                  <a:cubicBezTo>
                    <a:pt x="4317997" y="0"/>
                    <a:pt x="4394048" y="45720"/>
                    <a:pt x="4394048" y="101600"/>
                  </a:cubicBezTo>
                  <a:cubicBezTo>
                    <a:pt x="4394048" y="157480"/>
                    <a:pt x="4317997" y="203200"/>
                    <a:pt x="4225046" y="203200"/>
                  </a:cubicBezTo>
                  <a:cubicBezTo>
                    <a:pt x="4132095" y="203200"/>
                    <a:pt x="4056045" y="157480"/>
                    <a:pt x="4056045" y="101600"/>
                  </a:cubicBezTo>
                  <a:cubicBezTo>
                    <a:pt x="4056045" y="45720"/>
                    <a:pt x="4132095" y="0"/>
                    <a:pt x="4225046" y="0"/>
                  </a:cubicBezTo>
                  <a:close/>
                  <a:moveTo>
                    <a:pt x="4901054" y="0"/>
                  </a:moveTo>
                  <a:cubicBezTo>
                    <a:pt x="4994005" y="0"/>
                    <a:pt x="5070056" y="45720"/>
                    <a:pt x="5070056" y="101600"/>
                  </a:cubicBezTo>
                  <a:cubicBezTo>
                    <a:pt x="5070056" y="157480"/>
                    <a:pt x="4994005" y="203200"/>
                    <a:pt x="4901054" y="203200"/>
                  </a:cubicBezTo>
                  <a:cubicBezTo>
                    <a:pt x="4808103" y="203200"/>
                    <a:pt x="4732052" y="157480"/>
                    <a:pt x="4732052" y="101600"/>
                  </a:cubicBezTo>
                  <a:cubicBezTo>
                    <a:pt x="4732052" y="45720"/>
                    <a:pt x="4808103" y="0"/>
                    <a:pt x="4901054" y="0"/>
                  </a:cubicBezTo>
                  <a:close/>
                  <a:moveTo>
                    <a:pt x="5577061" y="0"/>
                  </a:moveTo>
                  <a:cubicBezTo>
                    <a:pt x="5670012" y="0"/>
                    <a:pt x="5746063" y="45720"/>
                    <a:pt x="5746063" y="101600"/>
                  </a:cubicBezTo>
                  <a:cubicBezTo>
                    <a:pt x="5746063" y="157480"/>
                    <a:pt x="5670012" y="203200"/>
                    <a:pt x="5577061" y="203200"/>
                  </a:cubicBezTo>
                  <a:cubicBezTo>
                    <a:pt x="5484110" y="203200"/>
                    <a:pt x="5408059" y="157480"/>
                    <a:pt x="5408059" y="101600"/>
                  </a:cubicBezTo>
                  <a:cubicBezTo>
                    <a:pt x="5408059" y="45720"/>
                    <a:pt x="5484110" y="0"/>
                    <a:pt x="5577061" y="0"/>
                  </a:cubicBezTo>
                  <a:close/>
                  <a:moveTo>
                    <a:pt x="6253069" y="0"/>
                  </a:moveTo>
                  <a:cubicBezTo>
                    <a:pt x="6346019" y="0"/>
                    <a:pt x="6422071" y="45720"/>
                    <a:pt x="6422071" y="101600"/>
                  </a:cubicBezTo>
                  <a:cubicBezTo>
                    <a:pt x="6422071" y="157480"/>
                    <a:pt x="6346019" y="203200"/>
                    <a:pt x="6253069" y="203200"/>
                  </a:cubicBezTo>
                  <a:cubicBezTo>
                    <a:pt x="6160118" y="203200"/>
                    <a:pt x="6084067" y="157480"/>
                    <a:pt x="6084067" y="101600"/>
                  </a:cubicBezTo>
                  <a:cubicBezTo>
                    <a:pt x="6084067" y="45720"/>
                    <a:pt x="6160118" y="0"/>
                    <a:pt x="6253069" y="0"/>
                  </a:cubicBezTo>
                  <a:close/>
                  <a:moveTo>
                    <a:pt x="6929076" y="0"/>
                  </a:moveTo>
                  <a:cubicBezTo>
                    <a:pt x="7022027" y="0"/>
                    <a:pt x="7098078" y="45720"/>
                    <a:pt x="7098078" y="101600"/>
                  </a:cubicBezTo>
                  <a:cubicBezTo>
                    <a:pt x="7098078" y="157480"/>
                    <a:pt x="7022027" y="203200"/>
                    <a:pt x="6929076" y="203200"/>
                  </a:cubicBezTo>
                  <a:cubicBezTo>
                    <a:pt x="6836125" y="203200"/>
                    <a:pt x="6760074" y="157480"/>
                    <a:pt x="6760074" y="101600"/>
                  </a:cubicBezTo>
                  <a:cubicBezTo>
                    <a:pt x="6760074" y="45720"/>
                    <a:pt x="6836125" y="0"/>
                    <a:pt x="6929076" y="0"/>
                  </a:cubicBezTo>
                  <a:close/>
                  <a:moveTo>
                    <a:pt x="7605084" y="0"/>
                  </a:moveTo>
                  <a:cubicBezTo>
                    <a:pt x="7698035" y="0"/>
                    <a:pt x="7774086" y="45720"/>
                    <a:pt x="7774086" y="101600"/>
                  </a:cubicBezTo>
                  <a:cubicBezTo>
                    <a:pt x="7774086" y="157480"/>
                    <a:pt x="7698035" y="203200"/>
                    <a:pt x="7605084" y="203200"/>
                  </a:cubicBezTo>
                  <a:cubicBezTo>
                    <a:pt x="7512133" y="203200"/>
                    <a:pt x="7436082" y="157480"/>
                    <a:pt x="7436082" y="101600"/>
                  </a:cubicBezTo>
                  <a:cubicBezTo>
                    <a:pt x="7436082" y="45720"/>
                    <a:pt x="7512133" y="0"/>
                    <a:pt x="7605084" y="0"/>
                  </a:cubicBezTo>
                  <a:close/>
                  <a:moveTo>
                    <a:pt x="8281091" y="0"/>
                  </a:moveTo>
                  <a:cubicBezTo>
                    <a:pt x="8374042" y="0"/>
                    <a:pt x="8450093" y="45720"/>
                    <a:pt x="8450093" y="101600"/>
                  </a:cubicBezTo>
                  <a:cubicBezTo>
                    <a:pt x="8450093" y="157480"/>
                    <a:pt x="8374042" y="203200"/>
                    <a:pt x="8281091" y="203200"/>
                  </a:cubicBezTo>
                  <a:cubicBezTo>
                    <a:pt x="8188140" y="203200"/>
                    <a:pt x="8112089" y="157480"/>
                    <a:pt x="8112089" y="101600"/>
                  </a:cubicBezTo>
                  <a:cubicBezTo>
                    <a:pt x="8112089" y="45720"/>
                    <a:pt x="8188140" y="0"/>
                    <a:pt x="8281091" y="0"/>
                  </a:cubicBezTo>
                  <a:close/>
                  <a:moveTo>
                    <a:pt x="8957099" y="0"/>
                  </a:moveTo>
                  <a:cubicBezTo>
                    <a:pt x="9050050" y="0"/>
                    <a:pt x="9126100" y="45720"/>
                    <a:pt x="9126100" y="101600"/>
                  </a:cubicBezTo>
                  <a:cubicBezTo>
                    <a:pt x="9126100" y="157480"/>
                    <a:pt x="9050050" y="203200"/>
                    <a:pt x="8957099" y="203200"/>
                  </a:cubicBezTo>
                  <a:cubicBezTo>
                    <a:pt x="8864148" y="203200"/>
                    <a:pt x="8788097" y="157480"/>
                    <a:pt x="8788097" y="101600"/>
                  </a:cubicBezTo>
                  <a:cubicBezTo>
                    <a:pt x="8788097" y="45720"/>
                    <a:pt x="8864148" y="0"/>
                    <a:pt x="8957099" y="0"/>
                  </a:cubicBezTo>
                  <a:close/>
                  <a:moveTo>
                    <a:pt x="9633106" y="0"/>
                  </a:moveTo>
                  <a:cubicBezTo>
                    <a:pt x="9726057" y="0"/>
                    <a:pt x="9802108" y="45720"/>
                    <a:pt x="9802108" y="101600"/>
                  </a:cubicBezTo>
                  <a:cubicBezTo>
                    <a:pt x="9802108" y="157480"/>
                    <a:pt x="9726057" y="203200"/>
                    <a:pt x="9633106" y="203200"/>
                  </a:cubicBezTo>
                  <a:cubicBezTo>
                    <a:pt x="9540156" y="203200"/>
                    <a:pt x="9464104" y="157480"/>
                    <a:pt x="9464104" y="101600"/>
                  </a:cubicBezTo>
                  <a:cubicBezTo>
                    <a:pt x="9464104" y="45720"/>
                    <a:pt x="9540156" y="0"/>
                    <a:pt x="9633106" y="0"/>
                  </a:cubicBezTo>
                  <a:close/>
                  <a:moveTo>
                    <a:pt x="10309113" y="0"/>
                  </a:moveTo>
                  <a:cubicBezTo>
                    <a:pt x="10402065" y="0"/>
                    <a:pt x="10478115" y="45720"/>
                    <a:pt x="10478115" y="101600"/>
                  </a:cubicBezTo>
                  <a:cubicBezTo>
                    <a:pt x="10478115" y="157480"/>
                    <a:pt x="10402065" y="203200"/>
                    <a:pt x="10309113" y="203200"/>
                  </a:cubicBezTo>
                  <a:cubicBezTo>
                    <a:pt x="10216162" y="203200"/>
                    <a:pt x="10140112" y="157480"/>
                    <a:pt x="10140112" y="101600"/>
                  </a:cubicBezTo>
                  <a:cubicBezTo>
                    <a:pt x="10140112" y="45720"/>
                    <a:pt x="10216162" y="0"/>
                    <a:pt x="10309113" y="0"/>
                  </a:cubicBezTo>
                  <a:close/>
                  <a:moveTo>
                    <a:pt x="10985121" y="0"/>
                  </a:moveTo>
                  <a:cubicBezTo>
                    <a:pt x="11078073" y="0"/>
                    <a:pt x="11154123" y="45720"/>
                    <a:pt x="11154123" y="101600"/>
                  </a:cubicBezTo>
                  <a:cubicBezTo>
                    <a:pt x="11154123" y="157480"/>
                    <a:pt x="11078073" y="203200"/>
                    <a:pt x="10985121" y="203200"/>
                  </a:cubicBezTo>
                  <a:cubicBezTo>
                    <a:pt x="10892169" y="203200"/>
                    <a:pt x="10816120" y="157480"/>
                    <a:pt x="10816120" y="101600"/>
                  </a:cubicBezTo>
                  <a:cubicBezTo>
                    <a:pt x="10816120" y="45720"/>
                    <a:pt x="10892169" y="0"/>
                    <a:pt x="10985121" y="0"/>
                  </a:cubicBezTo>
                  <a:close/>
                  <a:moveTo>
                    <a:pt x="11661128" y="0"/>
                  </a:moveTo>
                  <a:cubicBezTo>
                    <a:pt x="11754080" y="0"/>
                    <a:pt x="11830130" y="45720"/>
                    <a:pt x="11830130" y="101600"/>
                  </a:cubicBezTo>
                  <a:cubicBezTo>
                    <a:pt x="11830130" y="157480"/>
                    <a:pt x="11754080" y="203200"/>
                    <a:pt x="11661128" y="203200"/>
                  </a:cubicBezTo>
                  <a:cubicBezTo>
                    <a:pt x="11568177" y="203200"/>
                    <a:pt x="11492126" y="157480"/>
                    <a:pt x="11492126" y="101600"/>
                  </a:cubicBezTo>
                  <a:cubicBezTo>
                    <a:pt x="11492126" y="45720"/>
                    <a:pt x="11568177" y="0"/>
                    <a:pt x="11661128" y="0"/>
                  </a:cubicBezTo>
                  <a:close/>
                  <a:moveTo>
                    <a:pt x="12337136" y="0"/>
                  </a:moveTo>
                  <a:cubicBezTo>
                    <a:pt x="12430088" y="0"/>
                    <a:pt x="12506138" y="45720"/>
                    <a:pt x="12506138" y="101600"/>
                  </a:cubicBezTo>
                  <a:cubicBezTo>
                    <a:pt x="12506138" y="157480"/>
                    <a:pt x="12430088" y="203200"/>
                    <a:pt x="12337136" y="203200"/>
                  </a:cubicBezTo>
                  <a:cubicBezTo>
                    <a:pt x="12244184" y="203200"/>
                    <a:pt x="12168134" y="157480"/>
                    <a:pt x="12168134" y="101600"/>
                  </a:cubicBezTo>
                  <a:cubicBezTo>
                    <a:pt x="12168134" y="45720"/>
                    <a:pt x="12244184" y="0"/>
                    <a:pt x="12337136" y="0"/>
                  </a:cubicBezTo>
                  <a:close/>
                  <a:moveTo>
                    <a:pt x="13013144" y="0"/>
                  </a:moveTo>
                  <a:cubicBezTo>
                    <a:pt x="13106094" y="0"/>
                    <a:pt x="13182146" y="45720"/>
                    <a:pt x="13182146" y="101600"/>
                  </a:cubicBezTo>
                  <a:cubicBezTo>
                    <a:pt x="13182146" y="157480"/>
                    <a:pt x="13106094" y="203200"/>
                    <a:pt x="13013144" y="203200"/>
                  </a:cubicBezTo>
                  <a:cubicBezTo>
                    <a:pt x="12920193" y="203200"/>
                    <a:pt x="12844141" y="157480"/>
                    <a:pt x="12844141" y="101600"/>
                  </a:cubicBezTo>
                  <a:cubicBezTo>
                    <a:pt x="12844141" y="45720"/>
                    <a:pt x="12920193" y="0"/>
                    <a:pt x="13013144" y="0"/>
                  </a:cubicBezTo>
                  <a:close/>
                  <a:moveTo>
                    <a:pt x="13689150" y="0"/>
                  </a:moveTo>
                  <a:cubicBezTo>
                    <a:pt x="13782103" y="0"/>
                    <a:pt x="13858152" y="45720"/>
                    <a:pt x="13858152" y="101600"/>
                  </a:cubicBezTo>
                  <a:cubicBezTo>
                    <a:pt x="13858152" y="157480"/>
                    <a:pt x="13782103" y="203200"/>
                    <a:pt x="13689150" y="203200"/>
                  </a:cubicBezTo>
                  <a:cubicBezTo>
                    <a:pt x="13596199" y="203200"/>
                    <a:pt x="13520150" y="157480"/>
                    <a:pt x="13520150" y="101600"/>
                  </a:cubicBezTo>
                  <a:cubicBezTo>
                    <a:pt x="13520150" y="45720"/>
                    <a:pt x="13596199" y="0"/>
                    <a:pt x="13689150" y="0"/>
                  </a:cubicBezTo>
                  <a:close/>
                </a:path>
              </a:pathLst>
            </a:custGeom>
            <a:solidFill>
              <a:srgbClr val="20202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578623" y="767621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8" y="0"/>
                </a:lnTo>
                <a:lnTo>
                  <a:pt x="4331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67372" y="859161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9" y="0"/>
                </a:lnTo>
                <a:lnTo>
                  <a:pt x="4331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1512" y="5483407"/>
            <a:ext cx="4685590" cy="4114800"/>
          </a:xfrm>
          <a:custGeom>
            <a:avLst/>
            <a:gdLst/>
            <a:ahLst/>
            <a:cxnLst/>
            <a:rect l="l" t="t" r="r" b="b"/>
            <a:pathLst>
              <a:path w="4685590" h="4114800">
                <a:moveTo>
                  <a:pt x="0" y="0"/>
                </a:moveTo>
                <a:lnTo>
                  <a:pt x="4685590" y="0"/>
                </a:lnTo>
                <a:lnTo>
                  <a:pt x="4685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14782800" y="6497328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129637" y="6294460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02255" y="1764616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139364" y="1589212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118463" y="2712570"/>
            <a:ext cx="4114800" cy="224900"/>
            <a:chOff x="0" y="0"/>
            <a:chExt cx="9194800" cy="812800"/>
          </a:xfrm>
        </p:grpSpPr>
        <p:sp>
          <p:nvSpPr>
            <p:cNvPr id="3" name="Freeform 3"/>
            <p:cNvSpPr/>
            <p:nvPr/>
          </p:nvSpPr>
          <p:spPr>
            <a:xfrm>
              <a:off x="468694" y="304800"/>
              <a:ext cx="13858153" cy="203200"/>
            </a:xfrm>
            <a:custGeom>
              <a:avLst/>
              <a:gdLst/>
              <a:ahLst/>
              <a:cxnLst/>
              <a:rect l="l" t="t" r="r" b="b"/>
              <a:pathLst>
                <a:path w="13858153" h="203200">
                  <a:moveTo>
                    <a:pt x="169002" y="0"/>
                  </a:moveTo>
                  <a:cubicBezTo>
                    <a:pt x="261953" y="0"/>
                    <a:pt x="338003" y="45720"/>
                    <a:pt x="338003" y="101600"/>
                  </a:cubicBezTo>
                  <a:cubicBezTo>
                    <a:pt x="338003" y="157480"/>
                    <a:pt x="261953" y="203200"/>
                    <a:pt x="169002" y="203200"/>
                  </a:cubicBezTo>
                  <a:cubicBezTo>
                    <a:pt x="76051" y="203200"/>
                    <a:pt x="0" y="157480"/>
                    <a:pt x="0" y="101600"/>
                  </a:cubicBezTo>
                  <a:cubicBezTo>
                    <a:pt x="0" y="45720"/>
                    <a:pt x="76051" y="0"/>
                    <a:pt x="169002" y="0"/>
                  </a:cubicBezTo>
                  <a:close/>
                  <a:moveTo>
                    <a:pt x="845009" y="0"/>
                  </a:moveTo>
                  <a:cubicBezTo>
                    <a:pt x="937960" y="0"/>
                    <a:pt x="1014011" y="45720"/>
                    <a:pt x="1014011" y="101600"/>
                  </a:cubicBezTo>
                  <a:cubicBezTo>
                    <a:pt x="1014011" y="157480"/>
                    <a:pt x="937960" y="203200"/>
                    <a:pt x="845009" y="203200"/>
                  </a:cubicBezTo>
                  <a:cubicBezTo>
                    <a:pt x="752058" y="203200"/>
                    <a:pt x="676007" y="157480"/>
                    <a:pt x="676007" y="101600"/>
                  </a:cubicBezTo>
                  <a:cubicBezTo>
                    <a:pt x="676007" y="45720"/>
                    <a:pt x="752058" y="0"/>
                    <a:pt x="845009" y="0"/>
                  </a:cubicBezTo>
                  <a:close/>
                  <a:moveTo>
                    <a:pt x="1521017" y="0"/>
                  </a:moveTo>
                  <a:cubicBezTo>
                    <a:pt x="1613968" y="0"/>
                    <a:pt x="1690018" y="45720"/>
                    <a:pt x="1690018" y="101600"/>
                  </a:cubicBezTo>
                  <a:cubicBezTo>
                    <a:pt x="1690018" y="157480"/>
                    <a:pt x="1613968" y="203200"/>
                    <a:pt x="1521017" y="203200"/>
                  </a:cubicBezTo>
                  <a:cubicBezTo>
                    <a:pt x="1428065" y="203200"/>
                    <a:pt x="1352015" y="157480"/>
                    <a:pt x="1352015" y="101600"/>
                  </a:cubicBezTo>
                  <a:cubicBezTo>
                    <a:pt x="1352015" y="45720"/>
                    <a:pt x="1428065" y="0"/>
                    <a:pt x="1521017" y="0"/>
                  </a:cubicBezTo>
                  <a:close/>
                  <a:moveTo>
                    <a:pt x="2197024" y="0"/>
                  </a:moveTo>
                  <a:cubicBezTo>
                    <a:pt x="2289975" y="0"/>
                    <a:pt x="2366026" y="45720"/>
                    <a:pt x="2366026" y="101600"/>
                  </a:cubicBezTo>
                  <a:cubicBezTo>
                    <a:pt x="2366026" y="157480"/>
                    <a:pt x="2289975" y="203200"/>
                    <a:pt x="2197024" y="203200"/>
                  </a:cubicBezTo>
                  <a:cubicBezTo>
                    <a:pt x="2104073" y="203200"/>
                    <a:pt x="2028022" y="157480"/>
                    <a:pt x="2028022" y="101600"/>
                  </a:cubicBezTo>
                  <a:cubicBezTo>
                    <a:pt x="2028022" y="45720"/>
                    <a:pt x="2104073" y="0"/>
                    <a:pt x="2197024" y="0"/>
                  </a:cubicBezTo>
                  <a:close/>
                  <a:moveTo>
                    <a:pt x="2873031" y="0"/>
                  </a:moveTo>
                  <a:cubicBezTo>
                    <a:pt x="2965982" y="0"/>
                    <a:pt x="3042033" y="45720"/>
                    <a:pt x="3042033" y="101600"/>
                  </a:cubicBezTo>
                  <a:cubicBezTo>
                    <a:pt x="3042033" y="157480"/>
                    <a:pt x="2965982" y="203200"/>
                    <a:pt x="2873031" y="203200"/>
                  </a:cubicBezTo>
                  <a:cubicBezTo>
                    <a:pt x="2780081" y="203200"/>
                    <a:pt x="2704030" y="157480"/>
                    <a:pt x="2704030" y="101600"/>
                  </a:cubicBezTo>
                  <a:cubicBezTo>
                    <a:pt x="2704030" y="45720"/>
                    <a:pt x="2780081" y="0"/>
                    <a:pt x="2873031" y="0"/>
                  </a:cubicBezTo>
                  <a:close/>
                  <a:moveTo>
                    <a:pt x="3549039" y="0"/>
                  </a:moveTo>
                  <a:cubicBezTo>
                    <a:pt x="3641990" y="0"/>
                    <a:pt x="3718041" y="45720"/>
                    <a:pt x="3718041" y="101600"/>
                  </a:cubicBezTo>
                  <a:cubicBezTo>
                    <a:pt x="3718041" y="157480"/>
                    <a:pt x="3641990" y="203200"/>
                    <a:pt x="3549039" y="203200"/>
                  </a:cubicBezTo>
                  <a:cubicBezTo>
                    <a:pt x="3456088" y="203200"/>
                    <a:pt x="3380037" y="157480"/>
                    <a:pt x="3380037" y="101600"/>
                  </a:cubicBezTo>
                  <a:cubicBezTo>
                    <a:pt x="3380037" y="45720"/>
                    <a:pt x="3456088" y="0"/>
                    <a:pt x="3549039" y="0"/>
                  </a:cubicBezTo>
                  <a:close/>
                  <a:moveTo>
                    <a:pt x="4225046" y="0"/>
                  </a:moveTo>
                  <a:cubicBezTo>
                    <a:pt x="4317997" y="0"/>
                    <a:pt x="4394048" y="45720"/>
                    <a:pt x="4394048" y="101600"/>
                  </a:cubicBezTo>
                  <a:cubicBezTo>
                    <a:pt x="4394048" y="157480"/>
                    <a:pt x="4317997" y="203200"/>
                    <a:pt x="4225046" y="203200"/>
                  </a:cubicBezTo>
                  <a:cubicBezTo>
                    <a:pt x="4132095" y="203200"/>
                    <a:pt x="4056045" y="157480"/>
                    <a:pt x="4056045" y="101600"/>
                  </a:cubicBezTo>
                  <a:cubicBezTo>
                    <a:pt x="4056045" y="45720"/>
                    <a:pt x="4132095" y="0"/>
                    <a:pt x="4225046" y="0"/>
                  </a:cubicBezTo>
                  <a:close/>
                  <a:moveTo>
                    <a:pt x="4901054" y="0"/>
                  </a:moveTo>
                  <a:cubicBezTo>
                    <a:pt x="4994005" y="0"/>
                    <a:pt x="5070056" y="45720"/>
                    <a:pt x="5070056" y="101600"/>
                  </a:cubicBezTo>
                  <a:cubicBezTo>
                    <a:pt x="5070056" y="157480"/>
                    <a:pt x="4994005" y="203200"/>
                    <a:pt x="4901054" y="203200"/>
                  </a:cubicBezTo>
                  <a:cubicBezTo>
                    <a:pt x="4808103" y="203200"/>
                    <a:pt x="4732052" y="157480"/>
                    <a:pt x="4732052" y="101600"/>
                  </a:cubicBezTo>
                  <a:cubicBezTo>
                    <a:pt x="4732052" y="45720"/>
                    <a:pt x="4808103" y="0"/>
                    <a:pt x="4901054" y="0"/>
                  </a:cubicBezTo>
                  <a:close/>
                  <a:moveTo>
                    <a:pt x="5577061" y="0"/>
                  </a:moveTo>
                  <a:cubicBezTo>
                    <a:pt x="5670012" y="0"/>
                    <a:pt x="5746063" y="45720"/>
                    <a:pt x="5746063" y="101600"/>
                  </a:cubicBezTo>
                  <a:cubicBezTo>
                    <a:pt x="5746063" y="157480"/>
                    <a:pt x="5670012" y="203200"/>
                    <a:pt x="5577061" y="203200"/>
                  </a:cubicBezTo>
                  <a:cubicBezTo>
                    <a:pt x="5484110" y="203200"/>
                    <a:pt x="5408059" y="157480"/>
                    <a:pt x="5408059" y="101600"/>
                  </a:cubicBezTo>
                  <a:cubicBezTo>
                    <a:pt x="5408059" y="45720"/>
                    <a:pt x="5484110" y="0"/>
                    <a:pt x="5577061" y="0"/>
                  </a:cubicBezTo>
                  <a:close/>
                  <a:moveTo>
                    <a:pt x="6253069" y="0"/>
                  </a:moveTo>
                  <a:cubicBezTo>
                    <a:pt x="6346019" y="0"/>
                    <a:pt x="6422071" y="45720"/>
                    <a:pt x="6422071" y="101600"/>
                  </a:cubicBezTo>
                  <a:cubicBezTo>
                    <a:pt x="6422071" y="157480"/>
                    <a:pt x="6346019" y="203200"/>
                    <a:pt x="6253069" y="203200"/>
                  </a:cubicBezTo>
                  <a:cubicBezTo>
                    <a:pt x="6160118" y="203200"/>
                    <a:pt x="6084067" y="157480"/>
                    <a:pt x="6084067" y="101600"/>
                  </a:cubicBezTo>
                  <a:cubicBezTo>
                    <a:pt x="6084067" y="45720"/>
                    <a:pt x="6160118" y="0"/>
                    <a:pt x="6253069" y="0"/>
                  </a:cubicBezTo>
                  <a:close/>
                  <a:moveTo>
                    <a:pt x="6929076" y="0"/>
                  </a:moveTo>
                  <a:cubicBezTo>
                    <a:pt x="7022027" y="0"/>
                    <a:pt x="7098078" y="45720"/>
                    <a:pt x="7098078" y="101600"/>
                  </a:cubicBezTo>
                  <a:cubicBezTo>
                    <a:pt x="7098078" y="157480"/>
                    <a:pt x="7022027" y="203200"/>
                    <a:pt x="6929076" y="203200"/>
                  </a:cubicBezTo>
                  <a:cubicBezTo>
                    <a:pt x="6836125" y="203200"/>
                    <a:pt x="6760074" y="157480"/>
                    <a:pt x="6760074" y="101600"/>
                  </a:cubicBezTo>
                  <a:cubicBezTo>
                    <a:pt x="6760074" y="45720"/>
                    <a:pt x="6836125" y="0"/>
                    <a:pt x="6929076" y="0"/>
                  </a:cubicBezTo>
                  <a:close/>
                  <a:moveTo>
                    <a:pt x="7605084" y="0"/>
                  </a:moveTo>
                  <a:cubicBezTo>
                    <a:pt x="7698035" y="0"/>
                    <a:pt x="7774086" y="45720"/>
                    <a:pt x="7774086" y="101600"/>
                  </a:cubicBezTo>
                  <a:cubicBezTo>
                    <a:pt x="7774086" y="157480"/>
                    <a:pt x="7698035" y="203200"/>
                    <a:pt x="7605084" y="203200"/>
                  </a:cubicBezTo>
                  <a:cubicBezTo>
                    <a:pt x="7512133" y="203200"/>
                    <a:pt x="7436082" y="157480"/>
                    <a:pt x="7436082" y="101600"/>
                  </a:cubicBezTo>
                  <a:cubicBezTo>
                    <a:pt x="7436082" y="45720"/>
                    <a:pt x="7512133" y="0"/>
                    <a:pt x="7605084" y="0"/>
                  </a:cubicBezTo>
                  <a:close/>
                  <a:moveTo>
                    <a:pt x="8281091" y="0"/>
                  </a:moveTo>
                  <a:cubicBezTo>
                    <a:pt x="8374042" y="0"/>
                    <a:pt x="8450093" y="45720"/>
                    <a:pt x="8450093" y="101600"/>
                  </a:cubicBezTo>
                  <a:cubicBezTo>
                    <a:pt x="8450093" y="157480"/>
                    <a:pt x="8374042" y="203200"/>
                    <a:pt x="8281091" y="203200"/>
                  </a:cubicBezTo>
                  <a:cubicBezTo>
                    <a:pt x="8188140" y="203200"/>
                    <a:pt x="8112089" y="157480"/>
                    <a:pt x="8112089" y="101600"/>
                  </a:cubicBezTo>
                  <a:cubicBezTo>
                    <a:pt x="8112089" y="45720"/>
                    <a:pt x="8188140" y="0"/>
                    <a:pt x="8281091" y="0"/>
                  </a:cubicBezTo>
                  <a:close/>
                  <a:moveTo>
                    <a:pt x="8957099" y="0"/>
                  </a:moveTo>
                  <a:cubicBezTo>
                    <a:pt x="9050050" y="0"/>
                    <a:pt x="9126100" y="45720"/>
                    <a:pt x="9126100" y="101600"/>
                  </a:cubicBezTo>
                  <a:cubicBezTo>
                    <a:pt x="9126100" y="157480"/>
                    <a:pt x="9050050" y="203200"/>
                    <a:pt x="8957099" y="203200"/>
                  </a:cubicBezTo>
                  <a:cubicBezTo>
                    <a:pt x="8864148" y="203200"/>
                    <a:pt x="8788097" y="157480"/>
                    <a:pt x="8788097" y="101600"/>
                  </a:cubicBezTo>
                  <a:cubicBezTo>
                    <a:pt x="8788097" y="45720"/>
                    <a:pt x="8864148" y="0"/>
                    <a:pt x="8957099" y="0"/>
                  </a:cubicBezTo>
                  <a:close/>
                  <a:moveTo>
                    <a:pt x="9633106" y="0"/>
                  </a:moveTo>
                  <a:cubicBezTo>
                    <a:pt x="9726057" y="0"/>
                    <a:pt x="9802108" y="45720"/>
                    <a:pt x="9802108" y="101600"/>
                  </a:cubicBezTo>
                  <a:cubicBezTo>
                    <a:pt x="9802108" y="157480"/>
                    <a:pt x="9726057" y="203200"/>
                    <a:pt x="9633106" y="203200"/>
                  </a:cubicBezTo>
                  <a:cubicBezTo>
                    <a:pt x="9540156" y="203200"/>
                    <a:pt x="9464104" y="157480"/>
                    <a:pt x="9464104" y="101600"/>
                  </a:cubicBezTo>
                  <a:cubicBezTo>
                    <a:pt x="9464104" y="45720"/>
                    <a:pt x="9540156" y="0"/>
                    <a:pt x="9633106" y="0"/>
                  </a:cubicBezTo>
                  <a:close/>
                  <a:moveTo>
                    <a:pt x="10309113" y="0"/>
                  </a:moveTo>
                  <a:cubicBezTo>
                    <a:pt x="10402065" y="0"/>
                    <a:pt x="10478115" y="45720"/>
                    <a:pt x="10478115" y="101600"/>
                  </a:cubicBezTo>
                  <a:cubicBezTo>
                    <a:pt x="10478115" y="157480"/>
                    <a:pt x="10402065" y="203200"/>
                    <a:pt x="10309113" y="203200"/>
                  </a:cubicBezTo>
                  <a:cubicBezTo>
                    <a:pt x="10216162" y="203200"/>
                    <a:pt x="10140112" y="157480"/>
                    <a:pt x="10140112" y="101600"/>
                  </a:cubicBezTo>
                  <a:cubicBezTo>
                    <a:pt x="10140112" y="45720"/>
                    <a:pt x="10216162" y="0"/>
                    <a:pt x="10309113" y="0"/>
                  </a:cubicBezTo>
                  <a:close/>
                  <a:moveTo>
                    <a:pt x="10985121" y="0"/>
                  </a:moveTo>
                  <a:cubicBezTo>
                    <a:pt x="11078073" y="0"/>
                    <a:pt x="11154123" y="45720"/>
                    <a:pt x="11154123" y="101600"/>
                  </a:cubicBezTo>
                  <a:cubicBezTo>
                    <a:pt x="11154123" y="157480"/>
                    <a:pt x="11078073" y="203200"/>
                    <a:pt x="10985121" y="203200"/>
                  </a:cubicBezTo>
                  <a:cubicBezTo>
                    <a:pt x="10892169" y="203200"/>
                    <a:pt x="10816120" y="157480"/>
                    <a:pt x="10816120" y="101600"/>
                  </a:cubicBezTo>
                  <a:cubicBezTo>
                    <a:pt x="10816120" y="45720"/>
                    <a:pt x="10892169" y="0"/>
                    <a:pt x="10985121" y="0"/>
                  </a:cubicBezTo>
                  <a:close/>
                  <a:moveTo>
                    <a:pt x="11661128" y="0"/>
                  </a:moveTo>
                  <a:cubicBezTo>
                    <a:pt x="11754080" y="0"/>
                    <a:pt x="11830130" y="45720"/>
                    <a:pt x="11830130" y="101600"/>
                  </a:cubicBezTo>
                  <a:cubicBezTo>
                    <a:pt x="11830130" y="157480"/>
                    <a:pt x="11754080" y="203200"/>
                    <a:pt x="11661128" y="203200"/>
                  </a:cubicBezTo>
                  <a:cubicBezTo>
                    <a:pt x="11568177" y="203200"/>
                    <a:pt x="11492126" y="157480"/>
                    <a:pt x="11492126" y="101600"/>
                  </a:cubicBezTo>
                  <a:cubicBezTo>
                    <a:pt x="11492126" y="45720"/>
                    <a:pt x="11568177" y="0"/>
                    <a:pt x="11661128" y="0"/>
                  </a:cubicBezTo>
                  <a:close/>
                  <a:moveTo>
                    <a:pt x="12337136" y="0"/>
                  </a:moveTo>
                  <a:cubicBezTo>
                    <a:pt x="12430088" y="0"/>
                    <a:pt x="12506138" y="45720"/>
                    <a:pt x="12506138" y="101600"/>
                  </a:cubicBezTo>
                  <a:cubicBezTo>
                    <a:pt x="12506138" y="157480"/>
                    <a:pt x="12430088" y="203200"/>
                    <a:pt x="12337136" y="203200"/>
                  </a:cubicBezTo>
                  <a:cubicBezTo>
                    <a:pt x="12244184" y="203200"/>
                    <a:pt x="12168134" y="157480"/>
                    <a:pt x="12168134" y="101600"/>
                  </a:cubicBezTo>
                  <a:cubicBezTo>
                    <a:pt x="12168134" y="45720"/>
                    <a:pt x="12244184" y="0"/>
                    <a:pt x="12337136" y="0"/>
                  </a:cubicBezTo>
                  <a:close/>
                  <a:moveTo>
                    <a:pt x="13013144" y="0"/>
                  </a:moveTo>
                  <a:cubicBezTo>
                    <a:pt x="13106094" y="0"/>
                    <a:pt x="13182146" y="45720"/>
                    <a:pt x="13182146" y="101600"/>
                  </a:cubicBezTo>
                  <a:cubicBezTo>
                    <a:pt x="13182146" y="157480"/>
                    <a:pt x="13106094" y="203200"/>
                    <a:pt x="13013144" y="203200"/>
                  </a:cubicBezTo>
                  <a:cubicBezTo>
                    <a:pt x="12920193" y="203200"/>
                    <a:pt x="12844141" y="157480"/>
                    <a:pt x="12844141" y="101600"/>
                  </a:cubicBezTo>
                  <a:cubicBezTo>
                    <a:pt x="12844141" y="45720"/>
                    <a:pt x="12920193" y="0"/>
                    <a:pt x="13013144" y="0"/>
                  </a:cubicBezTo>
                  <a:close/>
                  <a:moveTo>
                    <a:pt x="13689150" y="0"/>
                  </a:moveTo>
                  <a:cubicBezTo>
                    <a:pt x="13782103" y="0"/>
                    <a:pt x="13858152" y="45720"/>
                    <a:pt x="13858152" y="101600"/>
                  </a:cubicBezTo>
                  <a:cubicBezTo>
                    <a:pt x="13858152" y="157480"/>
                    <a:pt x="13782103" y="203200"/>
                    <a:pt x="13689150" y="203200"/>
                  </a:cubicBezTo>
                  <a:cubicBezTo>
                    <a:pt x="13596199" y="203200"/>
                    <a:pt x="13520150" y="157480"/>
                    <a:pt x="13520150" y="101600"/>
                  </a:cubicBezTo>
                  <a:cubicBezTo>
                    <a:pt x="13520150" y="45720"/>
                    <a:pt x="13596199" y="0"/>
                    <a:pt x="13689150" y="0"/>
                  </a:cubicBezTo>
                  <a:close/>
                </a:path>
              </a:pathLst>
            </a:custGeom>
            <a:solidFill>
              <a:srgbClr val="202020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0118463" y="7428357"/>
            <a:ext cx="4114800" cy="224900"/>
            <a:chOff x="0" y="0"/>
            <a:chExt cx="9194800" cy="812800"/>
          </a:xfrm>
        </p:grpSpPr>
        <p:sp>
          <p:nvSpPr>
            <p:cNvPr id="5" name="Freeform 5"/>
            <p:cNvSpPr/>
            <p:nvPr/>
          </p:nvSpPr>
          <p:spPr>
            <a:xfrm>
              <a:off x="468694" y="304800"/>
              <a:ext cx="13858153" cy="203200"/>
            </a:xfrm>
            <a:custGeom>
              <a:avLst/>
              <a:gdLst/>
              <a:ahLst/>
              <a:cxnLst/>
              <a:rect l="l" t="t" r="r" b="b"/>
              <a:pathLst>
                <a:path w="13858153" h="203200">
                  <a:moveTo>
                    <a:pt x="169002" y="0"/>
                  </a:moveTo>
                  <a:cubicBezTo>
                    <a:pt x="261953" y="0"/>
                    <a:pt x="338003" y="45720"/>
                    <a:pt x="338003" y="101600"/>
                  </a:cubicBezTo>
                  <a:cubicBezTo>
                    <a:pt x="338003" y="157480"/>
                    <a:pt x="261953" y="203200"/>
                    <a:pt x="169002" y="203200"/>
                  </a:cubicBezTo>
                  <a:cubicBezTo>
                    <a:pt x="76051" y="203200"/>
                    <a:pt x="0" y="157480"/>
                    <a:pt x="0" y="101600"/>
                  </a:cubicBezTo>
                  <a:cubicBezTo>
                    <a:pt x="0" y="45720"/>
                    <a:pt x="76051" y="0"/>
                    <a:pt x="169002" y="0"/>
                  </a:cubicBezTo>
                  <a:close/>
                  <a:moveTo>
                    <a:pt x="845009" y="0"/>
                  </a:moveTo>
                  <a:cubicBezTo>
                    <a:pt x="937960" y="0"/>
                    <a:pt x="1014011" y="45720"/>
                    <a:pt x="1014011" y="101600"/>
                  </a:cubicBezTo>
                  <a:cubicBezTo>
                    <a:pt x="1014011" y="157480"/>
                    <a:pt x="937960" y="203200"/>
                    <a:pt x="845009" y="203200"/>
                  </a:cubicBezTo>
                  <a:cubicBezTo>
                    <a:pt x="752058" y="203200"/>
                    <a:pt x="676007" y="157480"/>
                    <a:pt x="676007" y="101600"/>
                  </a:cubicBezTo>
                  <a:cubicBezTo>
                    <a:pt x="676007" y="45720"/>
                    <a:pt x="752058" y="0"/>
                    <a:pt x="845009" y="0"/>
                  </a:cubicBezTo>
                  <a:close/>
                  <a:moveTo>
                    <a:pt x="1521017" y="0"/>
                  </a:moveTo>
                  <a:cubicBezTo>
                    <a:pt x="1613968" y="0"/>
                    <a:pt x="1690018" y="45720"/>
                    <a:pt x="1690018" y="101600"/>
                  </a:cubicBezTo>
                  <a:cubicBezTo>
                    <a:pt x="1690018" y="157480"/>
                    <a:pt x="1613968" y="203200"/>
                    <a:pt x="1521017" y="203200"/>
                  </a:cubicBezTo>
                  <a:cubicBezTo>
                    <a:pt x="1428065" y="203200"/>
                    <a:pt x="1352015" y="157480"/>
                    <a:pt x="1352015" y="101600"/>
                  </a:cubicBezTo>
                  <a:cubicBezTo>
                    <a:pt x="1352015" y="45720"/>
                    <a:pt x="1428065" y="0"/>
                    <a:pt x="1521017" y="0"/>
                  </a:cubicBezTo>
                  <a:close/>
                  <a:moveTo>
                    <a:pt x="2197024" y="0"/>
                  </a:moveTo>
                  <a:cubicBezTo>
                    <a:pt x="2289975" y="0"/>
                    <a:pt x="2366026" y="45720"/>
                    <a:pt x="2366026" y="101600"/>
                  </a:cubicBezTo>
                  <a:cubicBezTo>
                    <a:pt x="2366026" y="157480"/>
                    <a:pt x="2289975" y="203200"/>
                    <a:pt x="2197024" y="203200"/>
                  </a:cubicBezTo>
                  <a:cubicBezTo>
                    <a:pt x="2104073" y="203200"/>
                    <a:pt x="2028022" y="157480"/>
                    <a:pt x="2028022" y="101600"/>
                  </a:cubicBezTo>
                  <a:cubicBezTo>
                    <a:pt x="2028022" y="45720"/>
                    <a:pt x="2104073" y="0"/>
                    <a:pt x="2197024" y="0"/>
                  </a:cubicBezTo>
                  <a:close/>
                  <a:moveTo>
                    <a:pt x="2873031" y="0"/>
                  </a:moveTo>
                  <a:cubicBezTo>
                    <a:pt x="2965982" y="0"/>
                    <a:pt x="3042033" y="45720"/>
                    <a:pt x="3042033" y="101600"/>
                  </a:cubicBezTo>
                  <a:cubicBezTo>
                    <a:pt x="3042033" y="157480"/>
                    <a:pt x="2965982" y="203200"/>
                    <a:pt x="2873031" y="203200"/>
                  </a:cubicBezTo>
                  <a:cubicBezTo>
                    <a:pt x="2780081" y="203200"/>
                    <a:pt x="2704030" y="157480"/>
                    <a:pt x="2704030" y="101600"/>
                  </a:cubicBezTo>
                  <a:cubicBezTo>
                    <a:pt x="2704030" y="45720"/>
                    <a:pt x="2780081" y="0"/>
                    <a:pt x="2873031" y="0"/>
                  </a:cubicBezTo>
                  <a:close/>
                  <a:moveTo>
                    <a:pt x="3549039" y="0"/>
                  </a:moveTo>
                  <a:cubicBezTo>
                    <a:pt x="3641990" y="0"/>
                    <a:pt x="3718041" y="45720"/>
                    <a:pt x="3718041" y="101600"/>
                  </a:cubicBezTo>
                  <a:cubicBezTo>
                    <a:pt x="3718041" y="157480"/>
                    <a:pt x="3641990" y="203200"/>
                    <a:pt x="3549039" y="203200"/>
                  </a:cubicBezTo>
                  <a:cubicBezTo>
                    <a:pt x="3456088" y="203200"/>
                    <a:pt x="3380037" y="157480"/>
                    <a:pt x="3380037" y="101600"/>
                  </a:cubicBezTo>
                  <a:cubicBezTo>
                    <a:pt x="3380037" y="45720"/>
                    <a:pt x="3456088" y="0"/>
                    <a:pt x="3549039" y="0"/>
                  </a:cubicBezTo>
                  <a:close/>
                  <a:moveTo>
                    <a:pt x="4225046" y="0"/>
                  </a:moveTo>
                  <a:cubicBezTo>
                    <a:pt x="4317997" y="0"/>
                    <a:pt x="4394048" y="45720"/>
                    <a:pt x="4394048" y="101600"/>
                  </a:cubicBezTo>
                  <a:cubicBezTo>
                    <a:pt x="4394048" y="157480"/>
                    <a:pt x="4317997" y="203200"/>
                    <a:pt x="4225046" y="203200"/>
                  </a:cubicBezTo>
                  <a:cubicBezTo>
                    <a:pt x="4132095" y="203200"/>
                    <a:pt x="4056045" y="157480"/>
                    <a:pt x="4056045" y="101600"/>
                  </a:cubicBezTo>
                  <a:cubicBezTo>
                    <a:pt x="4056045" y="45720"/>
                    <a:pt x="4132095" y="0"/>
                    <a:pt x="4225046" y="0"/>
                  </a:cubicBezTo>
                  <a:close/>
                  <a:moveTo>
                    <a:pt x="4901054" y="0"/>
                  </a:moveTo>
                  <a:cubicBezTo>
                    <a:pt x="4994005" y="0"/>
                    <a:pt x="5070056" y="45720"/>
                    <a:pt x="5070056" y="101600"/>
                  </a:cubicBezTo>
                  <a:cubicBezTo>
                    <a:pt x="5070056" y="157480"/>
                    <a:pt x="4994005" y="203200"/>
                    <a:pt x="4901054" y="203200"/>
                  </a:cubicBezTo>
                  <a:cubicBezTo>
                    <a:pt x="4808103" y="203200"/>
                    <a:pt x="4732052" y="157480"/>
                    <a:pt x="4732052" y="101600"/>
                  </a:cubicBezTo>
                  <a:cubicBezTo>
                    <a:pt x="4732052" y="45720"/>
                    <a:pt x="4808103" y="0"/>
                    <a:pt x="4901054" y="0"/>
                  </a:cubicBezTo>
                  <a:close/>
                  <a:moveTo>
                    <a:pt x="5577061" y="0"/>
                  </a:moveTo>
                  <a:cubicBezTo>
                    <a:pt x="5670012" y="0"/>
                    <a:pt x="5746063" y="45720"/>
                    <a:pt x="5746063" y="101600"/>
                  </a:cubicBezTo>
                  <a:cubicBezTo>
                    <a:pt x="5746063" y="157480"/>
                    <a:pt x="5670012" y="203200"/>
                    <a:pt x="5577061" y="203200"/>
                  </a:cubicBezTo>
                  <a:cubicBezTo>
                    <a:pt x="5484110" y="203200"/>
                    <a:pt x="5408059" y="157480"/>
                    <a:pt x="5408059" y="101600"/>
                  </a:cubicBezTo>
                  <a:cubicBezTo>
                    <a:pt x="5408059" y="45720"/>
                    <a:pt x="5484110" y="0"/>
                    <a:pt x="5577061" y="0"/>
                  </a:cubicBezTo>
                  <a:close/>
                  <a:moveTo>
                    <a:pt x="6253069" y="0"/>
                  </a:moveTo>
                  <a:cubicBezTo>
                    <a:pt x="6346019" y="0"/>
                    <a:pt x="6422071" y="45720"/>
                    <a:pt x="6422071" y="101600"/>
                  </a:cubicBezTo>
                  <a:cubicBezTo>
                    <a:pt x="6422071" y="157480"/>
                    <a:pt x="6346019" y="203200"/>
                    <a:pt x="6253069" y="203200"/>
                  </a:cubicBezTo>
                  <a:cubicBezTo>
                    <a:pt x="6160118" y="203200"/>
                    <a:pt x="6084067" y="157480"/>
                    <a:pt x="6084067" y="101600"/>
                  </a:cubicBezTo>
                  <a:cubicBezTo>
                    <a:pt x="6084067" y="45720"/>
                    <a:pt x="6160118" y="0"/>
                    <a:pt x="6253069" y="0"/>
                  </a:cubicBezTo>
                  <a:close/>
                  <a:moveTo>
                    <a:pt x="6929076" y="0"/>
                  </a:moveTo>
                  <a:cubicBezTo>
                    <a:pt x="7022027" y="0"/>
                    <a:pt x="7098078" y="45720"/>
                    <a:pt x="7098078" y="101600"/>
                  </a:cubicBezTo>
                  <a:cubicBezTo>
                    <a:pt x="7098078" y="157480"/>
                    <a:pt x="7022027" y="203200"/>
                    <a:pt x="6929076" y="203200"/>
                  </a:cubicBezTo>
                  <a:cubicBezTo>
                    <a:pt x="6836125" y="203200"/>
                    <a:pt x="6760074" y="157480"/>
                    <a:pt x="6760074" y="101600"/>
                  </a:cubicBezTo>
                  <a:cubicBezTo>
                    <a:pt x="6760074" y="45720"/>
                    <a:pt x="6836125" y="0"/>
                    <a:pt x="6929076" y="0"/>
                  </a:cubicBezTo>
                  <a:close/>
                  <a:moveTo>
                    <a:pt x="7605084" y="0"/>
                  </a:moveTo>
                  <a:cubicBezTo>
                    <a:pt x="7698035" y="0"/>
                    <a:pt x="7774086" y="45720"/>
                    <a:pt x="7774086" y="101600"/>
                  </a:cubicBezTo>
                  <a:cubicBezTo>
                    <a:pt x="7774086" y="157480"/>
                    <a:pt x="7698035" y="203200"/>
                    <a:pt x="7605084" y="203200"/>
                  </a:cubicBezTo>
                  <a:cubicBezTo>
                    <a:pt x="7512133" y="203200"/>
                    <a:pt x="7436082" y="157480"/>
                    <a:pt x="7436082" y="101600"/>
                  </a:cubicBezTo>
                  <a:cubicBezTo>
                    <a:pt x="7436082" y="45720"/>
                    <a:pt x="7512133" y="0"/>
                    <a:pt x="7605084" y="0"/>
                  </a:cubicBezTo>
                  <a:close/>
                  <a:moveTo>
                    <a:pt x="8281091" y="0"/>
                  </a:moveTo>
                  <a:cubicBezTo>
                    <a:pt x="8374042" y="0"/>
                    <a:pt x="8450093" y="45720"/>
                    <a:pt x="8450093" y="101600"/>
                  </a:cubicBezTo>
                  <a:cubicBezTo>
                    <a:pt x="8450093" y="157480"/>
                    <a:pt x="8374042" y="203200"/>
                    <a:pt x="8281091" y="203200"/>
                  </a:cubicBezTo>
                  <a:cubicBezTo>
                    <a:pt x="8188140" y="203200"/>
                    <a:pt x="8112089" y="157480"/>
                    <a:pt x="8112089" y="101600"/>
                  </a:cubicBezTo>
                  <a:cubicBezTo>
                    <a:pt x="8112089" y="45720"/>
                    <a:pt x="8188140" y="0"/>
                    <a:pt x="8281091" y="0"/>
                  </a:cubicBezTo>
                  <a:close/>
                  <a:moveTo>
                    <a:pt x="8957099" y="0"/>
                  </a:moveTo>
                  <a:cubicBezTo>
                    <a:pt x="9050050" y="0"/>
                    <a:pt x="9126100" y="45720"/>
                    <a:pt x="9126100" y="101600"/>
                  </a:cubicBezTo>
                  <a:cubicBezTo>
                    <a:pt x="9126100" y="157480"/>
                    <a:pt x="9050050" y="203200"/>
                    <a:pt x="8957099" y="203200"/>
                  </a:cubicBezTo>
                  <a:cubicBezTo>
                    <a:pt x="8864148" y="203200"/>
                    <a:pt x="8788097" y="157480"/>
                    <a:pt x="8788097" y="101600"/>
                  </a:cubicBezTo>
                  <a:cubicBezTo>
                    <a:pt x="8788097" y="45720"/>
                    <a:pt x="8864148" y="0"/>
                    <a:pt x="8957099" y="0"/>
                  </a:cubicBezTo>
                  <a:close/>
                  <a:moveTo>
                    <a:pt x="9633106" y="0"/>
                  </a:moveTo>
                  <a:cubicBezTo>
                    <a:pt x="9726057" y="0"/>
                    <a:pt x="9802108" y="45720"/>
                    <a:pt x="9802108" y="101600"/>
                  </a:cubicBezTo>
                  <a:cubicBezTo>
                    <a:pt x="9802108" y="157480"/>
                    <a:pt x="9726057" y="203200"/>
                    <a:pt x="9633106" y="203200"/>
                  </a:cubicBezTo>
                  <a:cubicBezTo>
                    <a:pt x="9540156" y="203200"/>
                    <a:pt x="9464104" y="157480"/>
                    <a:pt x="9464104" y="101600"/>
                  </a:cubicBezTo>
                  <a:cubicBezTo>
                    <a:pt x="9464104" y="45720"/>
                    <a:pt x="9540156" y="0"/>
                    <a:pt x="9633106" y="0"/>
                  </a:cubicBezTo>
                  <a:close/>
                  <a:moveTo>
                    <a:pt x="10309113" y="0"/>
                  </a:moveTo>
                  <a:cubicBezTo>
                    <a:pt x="10402065" y="0"/>
                    <a:pt x="10478115" y="45720"/>
                    <a:pt x="10478115" y="101600"/>
                  </a:cubicBezTo>
                  <a:cubicBezTo>
                    <a:pt x="10478115" y="157480"/>
                    <a:pt x="10402065" y="203200"/>
                    <a:pt x="10309113" y="203200"/>
                  </a:cubicBezTo>
                  <a:cubicBezTo>
                    <a:pt x="10216162" y="203200"/>
                    <a:pt x="10140112" y="157480"/>
                    <a:pt x="10140112" y="101600"/>
                  </a:cubicBezTo>
                  <a:cubicBezTo>
                    <a:pt x="10140112" y="45720"/>
                    <a:pt x="10216162" y="0"/>
                    <a:pt x="10309113" y="0"/>
                  </a:cubicBezTo>
                  <a:close/>
                  <a:moveTo>
                    <a:pt x="10985121" y="0"/>
                  </a:moveTo>
                  <a:cubicBezTo>
                    <a:pt x="11078073" y="0"/>
                    <a:pt x="11154123" y="45720"/>
                    <a:pt x="11154123" y="101600"/>
                  </a:cubicBezTo>
                  <a:cubicBezTo>
                    <a:pt x="11154123" y="157480"/>
                    <a:pt x="11078073" y="203200"/>
                    <a:pt x="10985121" y="203200"/>
                  </a:cubicBezTo>
                  <a:cubicBezTo>
                    <a:pt x="10892169" y="203200"/>
                    <a:pt x="10816120" y="157480"/>
                    <a:pt x="10816120" y="101600"/>
                  </a:cubicBezTo>
                  <a:cubicBezTo>
                    <a:pt x="10816120" y="45720"/>
                    <a:pt x="10892169" y="0"/>
                    <a:pt x="10985121" y="0"/>
                  </a:cubicBezTo>
                  <a:close/>
                  <a:moveTo>
                    <a:pt x="11661128" y="0"/>
                  </a:moveTo>
                  <a:cubicBezTo>
                    <a:pt x="11754080" y="0"/>
                    <a:pt x="11830130" y="45720"/>
                    <a:pt x="11830130" y="101600"/>
                  </a:cubicBezTo>
                  <a:cubicBezTo>
                    <a:pt x="11830130" y="157480"/>
                    <a:pt x="11754080" y="203200"/>
                    <a:pt x="11661128" y="203200"/>
                  </a:cubicBezTo>
                  <a:cubicBezTo>
                    <a:pt x="11568177" y="203200"/>
                    <a:pt x="11492126" y="157480"/>
                    <a:pt x="11492126" y="101600"/>
                  </a:cubicBezTo>
                  <a:cubicBezTo>
                    <a:pt x="11492126" y="45720"/>
                    <a:pt x="11568177" y="0"/>
                    <a:pt x="11661128" y="0"/>
                  </a:cubicBezTo>
                  <a:close/>
                  <a:moveTo>
                    <a:pt x="12337136" y="0"/>
                  </a:moveTo>
                  <a:cubicBezTo>
                    <a:pt x="12430088" y="0"/>
                    <a:pt x="12506138" y="45720"/>
                    <a:pt x="12506138" y="101600"/>
                  </a:cubicBezTo>
                  <a:cubicBezTo>
                    <a:pt x="12506138" y="157480"/>
                    <a:pt x="12430088" y="203200"/>
                    <a:pt x="12337136" y="203200"/>
                  </a:cubicBezTo>
                  <a:cubicBezTo>
                    <a:pt x="12244184" y="203200"/>
                    <a:pt x="12168134" y="157480"/>
                    <a:pt x="12168134" y="101600"/>
                  </a:cubicBezTo>
                  <a:cubicBezTo>
                    <a:pt x="12168134" y="45720"/>
                    <a:pt x="12244184" y="0"/>
                    <a:pt x="12337136" y="0"/>
                  </a:cubicBezTo>
                  <a:close/>
                  <a:moveTo>
                    <a:pt x="13013144" y="0"/>
                  </a:moveTo>
                  <a:cubicBezTo>
                    <a:pt x="13106094" y="0"/>
                    <a:pt x="13182146" y="45720"/>
                    <a:pt x="13182146" y="101600"/>
                  </a:cubicBezTo>
                  <a:cubicBezTo>
                    <a:pt x="13182146" y="157480"/>
                    <a:pt x="13106094" y="203200"/>
                    <a:pt x="13013144" y="203200"/>
                  </a:cubicBezTo>
                  <a:cubicBezTo>
                    <a:pt x="12920193" y="203200"/>
                    <a:pt x="12844141" y="157480"/>
                    <a:pt x="12844141" y="101600"/>
                  </a:cubicBezTo>
                  <a:cubicBezTo>
                    <a:pt x="12844141" y="45720"/>
                    <a:pt x="12920193" y="0"/>
                    <a:pt x="13013144" y="0"/>
                  </a:cubicBezTo>
                  <a:close/>
                  <a:moveTo>
                    <a:pt x="13689150" y="0"/>
                  </a:moveTo>
                  <a:cubicBezTo>
                    <a:pt x="13782103" y="0"/>
                    <a:pt x="13858152" y="45720"/>
                    <a:pt x="13858152" y="101600"/>
                  </a:cubicBezTo>
                  <a:cubicBezTo>
                    <a:pt x="13858152" y="157480"/>
                    <a:pt x="13782103" y="203200"/>
                    <a:pt x="13689150" y="203200"/>
                  </a:cubicBezTo>
                  <a:cubicBezTo>
                    <a:pt x="13596199" y="203200"/>
                    <a:pt x="13520150" y="157480"/>
                    <a:pt x="13520150" y="101600"/>
                  </a:cubicBezTo>
                  <a:cubicBezTo>
                    <a:pt x="13520150" y="45720"/>
                    <a:pt x="13596199" y="0"/>
                    <a:pt x="13689150" y="0"/>
                  </a:cubicBezTo>
                  <a:close/>
                </a:path>
              </a:pathLst>
            </a:custGeom>
            <a:solidFill>
              <a:srgbClr val="20202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578623" y="767621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8" y="0"/>
                </a:lnTo>
                <a:lnTo>
                  <a:pt x="4331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67372" y="859161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9" y="0"/>
                </a:lnTo>
                <a:lnTo>
                  <a:pt x="4331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1512" y="5483407"/>
            <a:ext cx="4685590" cy="4114800"/>
          </a:xfrm>
          <a:custGeom>
            <a:avLst/>
            <a:gdLst/>
            <a:ahLst/>
            <a:cxnLst/>
            <a:rect l="l" t="t" r="r" b="b"/>
            <a:pathLst>
              <a:path w="4685590" h="4114800">
                <a:moveTo>
                  <a:pt x="0" y="0"/>
                </a:moveTo>
                <a:lnTo>
                  <a:pt x="4685590" y="0"/>
                </a:lnTo>
                <a:lnTo>
                  <a:pt x="4685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67372" y="5847555"/>
            <a:ext cx="4685590" cy="4114800"/>
          </a:xfrm>
          <a:custGeom>
            <a:avLst/>
            <a:gdLst/>
            <a:ahLst/>
            <a:cxnLst/>
            <a:rect l="l" t="t" r="r" b="b"/>
            <a:pathLst>
              <a:path w="4685590" h="4114800">
                <a:moveTo>
                  <a:pt x="0" y="0"/>
                </a:moveTo>
                <a:lnTo>
                  <a:pt x="4685590" y="0"/>
                </a:lnTo>
                <a:lnTo>
                  <a:pt x="4685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14802255" y="1764616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139364" y="1589212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92527" y="6529707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29636" y="6354303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118463" y="2712570"/>
            <a:ext cx="4114800" cy="224900"/>
            <a:chOff x="0" y="0"/>
            <a:chExt cx="9194800" cy="812800"/>
          </a:xfrm>
        </p:grpSpPr>
        <p:sp>
          <p:nvSpPr>
            <p:cNvPr id="3" name="Freeform 3"/>
            <p:cNvSpPr/>
            <p:nvPr/>
          </p:nvSpPr>
          <p:spPr>
            <a:xfrm>
              <a:off x="468694" y="304800"/>
              <a:ext cx="13858153" cy="203200"/>
            </a:xfrm>
            <a:custGeom>
              <a:avLst/>
              <a:gdLst/>
              <a:ahLst/>
              <a:cxnLst/>
              <a:rect l="l" t="t" r="r" b="b"/>
              <a:pathLst>
                <a:path w="13858153" h="203200">
                  <a:moveTo>
                    <a:pt x="169002" y="0"/>
                  </a:moveTo>
                  <a:cubicBezTo>
                    <a:pt x="261953" y="0"/>
                    <a:pt x="338003" y="45720"/>
                    <a:pt x="338003" y="101600"/>
                  </a:cubicBezTo>
                  <a:cubicBezTo>
                    <a:pt x="338003" y="157480"/>
                    <a:pt x="261953" y="203200"/>
                    <a:pt x="169002" y="203200"/>
                  </a:cubicBezTo>
                  <a:cubicBezTo>
                    <a:pt x="76051" y="203200"/>
                    <a:pt x="0" y="157480"/>
                    <a:pt x="0" y="101600"/>
                  </a:cubicBezTo>
                  <a:cubicBezTo>
                    <a:pt x="0" y="45720"/>
                    <a:pt x="76051" y="0"/>
                    <a:pt x="169002" y="0"/>
                  </a:cubicBezTo>
                  <a:close/>
                  <a:moveTo>
                    <a:pt x="845009" y="0"/>
                  </a:moveTo>
                  <a:cubicBezTo>
                    <a:pt x="937960" y="0"/>
                    <a:pt x="1014011" y="45720"/>
                    <a:pt x="1014011" y="101600"/>
                  </a:cubicBezTo>
                  <a:cubicBezTo>
                    <a:pt x="1014011" y="157480"/>
                    <a:pt x="937960" y="203200"/>
                    <a:pt x="845009" y="203200"/>
                  </a:cubicBezTo>
                  <a:cubicBezTo>
                    <a:pt x="752058" y="203200"/>
                    <a:pt x="676007" y="157480"/>
                    <a:pt x="676007" y="101600"/>
                  </a:cubicBezTo>
                  <a:cubicBezTo>
                    <a:pt x="676007" y="45720"/>
                    <a:pt x="752058" y="0"/>
                    <a:pt x="845009" y="0"/>
                  </a:cubicBezTo>
                  <a:close/>
                  <a:moveTo>
                    <a:pt x="1521017" y="0"/>
                  </a:moveTo>
                  <a:cubicBezTo>
                    <a:pt x="1613968" y="0"/>
                    <a:pt x="1690018" y="45720"/>
                    <a:pt x="1690018" y="101600"/>
                  </a:cubicBezTo>
                  <a:cubicBezTo>
                    <a:pt x="1690018" y="157480"/>
                    <a:pt x="1613968" y="203200"/>
                    <a:pt x="1521017" y="203200"/>
                  </a:cubicBezTo>
                  <a:cubicBezTo>
                    <a:pt x="1428065" y="203200"/>
                    <a:pt x="1352015" y="157480"/>
                    <a:pt x="1352015" y="101600"/>
                  </a:cubicBezTo>
                  <a:cubicBezTo>
                    <a:pt x="1352015" y="45720"/>
                    <a:pt x="1428065" y="0"/>
                    <a:pt x="1521017" y="0"/>
                  </a:cubicBezTo>
                  <a:close/>
                  <a:moveTo>
                    <a:pt x="2197024" y="0"/>
                  </a:moveTo>
                  <a:cubicBezTo>
                    <a:pt x="2289975" y="0"/>
                    <a:pt x="2366026" y="45720"/>
                    <a:pt x="2366026" y="101600"/>
                  </a:cubicBezTo>
                  <a:cubicBezTo>
                    <a:pt x="2366026" y="157480"/>
                    <a:pt x="2289975" y="203200"/>
                    <a:pt x="2197024" y="203200"/>
                  </a:cubicBezTo>
                  <a:cubicBezTo>
                    <a:pt x="2104073" y="203200"/>
                    <a:pt x="2028022" y="157480"/>
                    <a:pt x="2028022" y="101600"/>
                  </a:cubicBezTo>
                  <a:cubicBezTo>
                    <a:pt x="2028022" y="45720"/>
                    <a:pt x="2104073" y="0"/>
                    <a:pt x="2197024" y="0"/>
                  </a:cubicBezTo>
                  <a:close/>
                  <a:moveTo>
                    <a:pt x="2873031" y="0"/>
                  </a:moveTo>
                  <a:cubicBezTo>
                    <a:pt x="2965982" y="0"/>
                    <a:pt x="3042033" y="45720"/>
                    <a:pt x="3042033" y="101600"/>
                  </a:cubicBezTo>
                  <a:cubicBezTo>
                    <a:pt x="3042033" y="157480"/>
                    <a:pt x="2965982" y="203200"/>
                    <a:pt x="2873031" y="203200"/>
                  </a:cubicBezTo>
                  <a:cubicBezTo>
                    <a:pt x="2780081" y="203200"/>
                    <a:pt x="2704030" y="157480"/>
                    <a:pt x="2704030" y="101600"/>
                  </a:cubicBezTo>
                  <a:cubicBezTo>
                    <a:pt x="2704030" y="45720"/>
                    <a:pt x="2780081" y="0"/>
                    <a:pt x="2873031" y="0"/>
                  </a:cubicBezTo>
                  <a:close/>
                  <a:moveTo>
                    <a:pt x="3549039" y="0"/>
                  </a:moveTo>
                  <a:cubicBezTo>
                    <a:pt x="3641990" y="0"/>
                    <a:pt x="3718041" y="45720"/>
                    <a:pt x="3718041" y="101600"/>
                  </a:cubicBezTo>
                  <a:cubicBezTo>
                    <a:pt x="3718041" y="157480"/>
                    <a:pt x="3641990" y="203200"/>
                    <a:pt x="3549039" y="203200"/>
                  </a:cubicBezTo>
                  <a:cubicBezTo>
                    <a:pt x="3456088" y="203200"/>
                    <a:pt x="3380037" y="157480"/>
                    <a:pt x="3380037" y="101600"/>
                  </a:cubicBezTo>
                  <a:cubicBezTo>
                    <a:pt x="3380037" y="45720"/>
                    <a:pt x="3456088" y="0"/>
                    <a:pt x="3549039" y="0"/>
                  </a:cubicBezTo>
                  <a:close/>
                  <a:moveTo>
                    <a:pt x="4225046" y="0"/>
                  </a:moveTo>
                  <a:cubicBezTo>
                    <a:pt x="4317997" y="0"/>
                    <a:pt x="4394048" y="45720"/>
                    <a:pt x="4394048" y="101600"/>
                  </a:cubicBezTo>
                  <a:cubicBezTo>
                    <a:pt x="4394048" y="157480"/>
                    <a:pt x="4317997" y="203200"/>
                    <a:pt x="4225046" y="203200"/>
                  </a:cubicBezTo>
                  <a:cubicBezTo>
                    <a:pt x="4132095" y="203200"/>
                    <a:pt x="4056045" y="157480"/>
                    <a:pt x="4056045" y="101600"/>
                  </a:cubicBezTo>
                  <a:cubicBezTo>
                    <a:pt x="4056045" y="45720"/>
                    <a:pt x="4132095" y="0"/>
                    <a:pt x="4225046" y="0"/>
                  </a:cubicBezTo>
                  <a:close/>
                  <a:moveTo>
                    <a:pt x="4901054" y="0"/>
                  </a:moveTo>
                  <a:cubicBezTo>
                    <a:pt x="4994005" y="0"/>
                    <a:pt x="5070056" y="45720"/>
                    <a:pt x="5070056" y="101600"/>
                  </a:cubicBezTo>
                  <a:cubicBezTo>
                    <a:pt x="5070056" y="157480"/>
                    <a:pt x="4994005" y="203200"/>
                    <a:pt x="4901054" y="203200"/>
                  </a:cubicBezTo>
                  <a:cubicBezTo>
                    <a:pt x="4808103" y="203200"/>
                    <a:pt x="4732052" y="157480"/>
                    <a:pt x="4732052" y="101600"/>
                  </a:cubicBezTo>
                  <a:cubicBezTo>
                    <a:pt x="4732052" y="45720"/>
                    <a:pt x="4808103" y="0"/>
                    <a:pt x="4901054" y="0"/>
                  </a:cubicBezTo>
                  <a:close/>
                  <a:moveTo>
                    <a:pt x="5577061" y="0"/>
                  </a:moveTo>
                  <a:cubicBezTo>
                    <a:pt x="5670012" y="0"/>
                    <a:pt x="5746063" y="45720"/>
                    <a:pt x="5746063" y="101600"/>
                  </a:cubicBezTo>
                  <a:cubicBezTo>
                    <a:pt x="5746063" y="157480"/>
                    <a:pt x="5670012" y="203200"/>
                    <a:pt x="5577061" y="203200"/>
                  </a:cubicBezTo>
                  <a:cubicBezTo>
                    <a:pt x="5484110" y="203200"/>
                    <a:pt x="5408059" y="157480"/>
                    <a:pt x="5408059" y="101600"/>
                  </a:cubicBezTo>
                  <a:cubicBezTo>
                    <a:pt x="5408059" y="45720"/>
                    <a:pt x="5484110" y="0"/>
                    <a:pt x="5577061" y="0"/>
                  </a:cubicBezTo>
                  <a:close/>
                  <a:moveTo>
                    <a:pt x="6253069" y="0"/>
                  </a:moveTo>
                  <a:cubicBezTo>
                    <a:pt x="6346019" y="0"/>
                    <a:pt x="6422071" y="45720"/>
                    <a:pt x="6422071" y="101600"/>
                  </a:cubicBezTo>
                  <a:cubicBezTo>
                    <a:pt x="6422071" y="157480"/>
                    <a:pt x="6346019" y="203200"/>
                    <a:pt x="6253069" y="203200"/>
                  </a:cubicBezTo>
                  <a:cubicBezTo>
                    <a:pt x="6160118" y="203200"/>
                    <a:pt x="6084067" y="157480"/>
                    <a:pt x="6084067" y="101600"/>
                  </a:cubicBezTo>
                  <a:cubicBezTo>
                    <a:pt x="6084067" y="45720"/>
                    <a:pt x="6160118" y="0"/>
                    <a:pt x="6253069" y="0"/>
                  </a:cubicBezTo>
                  <a:close/>
                  <a:moveTo>
                    <a:pt x="6929076" y="0"/>
                  </a:moveTo>
                  <a:cubicBezTo>
                    <a:pt x="7022027" y="0"/>
                    <a:pt x="7098078" y="45720"/>
                    <a:pt x="7098078" y="101600"/>
                  </a:cubicBezTo>
                  <a:cubicBezTo>
                    <a:pt x="7098078" y="157480"/>
                    <a:pt x="7022027" y="203200"/>
                    <a:pt x="6929076" y="203200"/>
                  </a:cubicBezTo>
                  <a:cubicBezTo>
                    <a:pt x="6836125" y="203200"/>
                    <a:pt x="6760074" y="157480"/>
                    <a:pt x="6760074" y="101600"/>
                  </a:cubicBezTo>
                  <a:cubicBezTo>
                    <a:pt x="6760074" y="45720"/>
                    <a:pt x="6836125" y="0"/>
                    <a:pt x="6929076" y="0"/>
                  </a:cubicBezTo>
                  <a:close/>
                  <a:moveTo>
                    <a:pt x="7605084" y="0"/>
                  </a:moveTo>
                  <a:cubicBezTo>
                    <a:pt x="7698035" y="0"/>
                    <a:pt x="7774086" y="45720"/>
                    <a:pt x="7774086" y="101600"/>
                  </a:cubicBezTo>
                  <a:cubicBezTo>
                    <a:pt x="7774086" y="157480"/>
                    <a:pt x="7698035" y="203200"/>
                    <a:pt x="7605084" y="203200"/>
                  </a:cubicBezTo>
                  <a:cubicBezTo>
                    <a:pt x="7512133" y="203200"/>
                    <a:pt x="7436082" y="157480"/>
                    <a:pt x="7436082" y="101600"/>
                  </a:cubicBezTo>
                  <a:cubicBezTo>
                    <a:pt x="7436082" y="45720"/>
                    <a:pt x="7512133" y="0"/>
                    <a:pt x="7605084" y="0"/>
                  </a:cubicBezTo>
                  <a:close/>
                  <a:moveTo>
                    <a:pt x="8281091" y="0"/>
                  </a:moveTo>
                  <a:cubicBezTo>
                    <a:pt x="8374042" y="0"/>
                    <a:pt x="8450093" y="45720"/>
                    <a:pt x="8450093" y="101600"/>
                  </a:cubicBezTo>
                  <a:cubicBezTo>
                    <a:pt x="8450093" y="157480"/>
                    <a:pt x="8374042" y="203200"/>
                    <a:pt x="8281091" y="203200"/>
                  </a:cubicBezTo>
                  <a:cubicBezTo>
                    <a:pt x="8188140" y="203200"/>
                    <a:pt x="8112089" y="157480"/>
                    <a:pt x="8112089" y="101600"/>
                  </a:cubicBezTo>
                  <a:cubicBezTo>
                    <a:pt x="8112089" y="45720"/>
                    <a:pt x="8188140" y="0"/>
                    <a:pt x="8281091" y="0"/>
                  </a:cubicBezTo>
                  <a:close/>
                  <a:moveTo>
                    <a:pt x="8957099" y="0"/>
                  </a:moveTo>
                  <a:cubicBezTo>
                    <a:pt x="9050050" y="0"/>
                    <a:pt x="9126100" y="45720"/>
                    <a:pt x="9126100" y="101600"/>
                  </a:cubicBezTo>
                  <a:cubicBezTo>
                    <a:pt x="9126100" y="157480"/>
                    <a:pt x="9050050" y="203200"/>
                    <a:pt x="8957099" y="203200"/>
                  </a:cubicBezTo>
                  <a:cubicBezTo>
                    <a:pt x="8864148" y="203200"/>
                    <a:pt x="8788097" y="157480"/>
                    <a:pt x="8788097" y="101600"/>
                  </a:cubicBezTo>
                  <a:cubicBezTo>
                    <a:pt x="8788097" y="45720"/>
                    <a:pt x="8864148" y="0"/>
                    <a:pt x="8957099" y="0"/>
                  </a:cubicBezTo>
                  <a:close/>
                  <a:moveTo>
                    <a:pt x="9633106" y="0"/>
                  </a:moveTo>
                  <a:cubicBezTo>
                    <a:pt x="9726057" y="0"/>
                    <a:pt x="9802108" y="45720"/>
                    <a:pt x="9802108" y="101600"/>
                  </a:cubicBezTo>
                  <a:cubicBezTo>
                    <a:pt x="9802108" y="157480"/>
                    <a:pt x="9726057" y="203200"/>
                    <a:pt x="9633106" y="203200"/>
                  </a:cubicBezTo>
                  <a:cubicBezTo>
                    <a:pt x="9540156" y="203200"/>
                    <a:pt x="9464104" y="157480"/>
                    <a:pt x="9464104" y="101600"/>
                  </a:cubicBezTo>
                  <a:cubicBezTo>
                    <a:pt x="9464104" y="45720"/>
                    <a:pt x="9540156" y="0"/>
                    <a:pt x="9633106" y="0"/>
                  </a:cubicBezTo>
                  <a:close/>
                  <a:moveTo>
                    <a:pt x="10309113" y="0"/>
                  </a:moveTo>
                  <a:cubicBezTo>
                    <a:pt x="10402065" y="0"/>
                    <a:pt x="10478115" y="45720"/>
                    <a:pt x="10478115" y="101600"/>
                  </a:cubicBezTo>
                  <a:cubicBezTo>
                    <a:pt x="10478115" y="157480"/>
                    <a:pt x="10402065" y="203200"/>
                    <a:pt x="10309113" y="203200"/>
                  </a:cubicBezTo>
                  <a:cubicBezTo>
                    <a:pt x="10216162" y="203200"/>
                    <a:pt x="10140112" y="157480"/>
                    <a:pt x="10140112" y="101600"/>
                  </a:cubicBezTo>
                  <a:cubicBezTo>
                    <a:pt x="10140112" y="45720"/>
                    <a:pt x="10216162" y="0"/>
                    <a:pt x="10309113" y="0"/>
                  </a:cubicBezTo>
                  <a:close/>
                  <a:moveTo>
                    <a:pt x="10985121" y="0"/>
                  </a:moveTo>
                  <a:cubicBezTo>
                    <a:pt x="11078073" y="0"/>
                    <a:pt x="11154123" y="45720"/>
                    <a:pt x="11154123" y="101600"/>
                  </a:cubicBezTo>
                  <a:cubicBezTo>
                    <a:pt x="11154123" y="157480"/>
                    <a:pt x="11078073" y="203200"/>
                    <a:pt x="10985121" y="203200"/>
                  </a:cubicBezTo>
                  <a:cubicBezTo>
                    <a:pt x="10892169" y="203200"/>
                    <a:pt x="10816120" y="157480"/>
                    <a:pt x="10816120" y="101600"/>
                  </a:cubicBezTo>
                  <a:cubicBezTo>
                    <a:pt x="10816120" y="45720"/>
                    <a:pt x="10892169" y="0"/>
                    <a:pt x="10985121" y="0"/>
                  </a:cubicBezTo>
                  <a:close/>
                  <a:moveTo>
                    <a:pt x="11661128" y="0"/>
                  </a:moveTo>
                  <a:cubicBezTo>
                    <a:pt x="11754080" y="0"/>
                    <a:pt x="11830130" y="45720"/>
                    <a:pt x="11830130" y="101600"/>
                  </a:cubicBezTo>
                  <a:cubicBezTo>
                    <a:pt x="11830130" y="157480"/>
                    <a:pt x="11754080" y="203200"/>
                    <a:pt x="11661128" y="203200"/>
                  </a:cubicBezTo>
                  <a:cubicBezTo>
                    <a:pt x="11568177" y="203200"/>
                    <a:pt x="11492126" y="157480"/>
                    <a:pt x="11492126" y="101600"/>
                  </a:cubicBezTo>
                  <a:cubicBezTo>
                    <a:pt x="11492126" y="45720"/>
                    <a:pt x="11568177" y="0"/>
                    <a:pt x="11661128" y="0"/>
                  </a:cubicBezTo>
                  <a:close/>
                  <a:moveTo>
                    <a:pt x="12337136" y="0"/>
                  </a:moveTo>
                  <a:cubicBezTo>
                    <a:pt x="12430088" y="0"/>
                    <a:pt x="12506138" y="45720"/>
                    <a:pt x="12506138" y="101600"/>
                  </a:cubicBezTo>
                  <a:cubicBezTo>
                    <a:pt x="12506138" y="157480"/>
                    <a:pt x="12430088" y="203200"/>
                    <a:pt x="12337136" y="203200"/>
                  </a:cubicBezTo>
                  <a:cubicBezTo>
                    <a:pt x="12244184" y="203200"/>
                    <a:pt x="12168134" y="157480"/>
                    <a:pt x="12168134" y="101600"/>
                  </a:cubicBezTo>
                  <a:cubicBezTo>
                    <a:pt x="12168134" y="45720"/>
                    <a:pt x="12244184" y="0"/>
                    <a:pt x="12337136" y="0"/>
                  </a:cubicBezTo>
                  <a:close/>
                  <a:moveTo>
                    <a:pt x="13013144" y="0"/>
                  </a:moveTo>
                  <a:cubicBezTo>
                    <a:pt x="13106094" y="0"/>
                    <a:pt x="13182146" y="45720"/>
                    <a:pt x="13182146" y="101600"/>
                  </a:cubicBezTo>
                  <a:cubicBezTo>
                    <a:pt x="13182146" y="157480"/>
                    <a:pt x="13106094" y="203200"/>
                    <a:pt x="13013144" y="203200"/>
                  </a:cubicBezTo>
                  <a:cubicBezTo>
                    <a:pt x="12920193" y="203200"/>
                    <a:pt x="12844141" y="157480"/>
                    <a:pt x="12844141" y="101600"/>
                  </a:cubicBezTo>
                  <a:cubicBezTo>
                    <a:pt x="12844141" y="45720"/>
                    <a:pt x="12920193" y="0"/>
                    <a:pt x="13013144" y="0"/>
                  </a:cubicBezTo>
                  <a:close/>
                  <a:moveTo>
                    <a:pt x="13689150" y="0"/>
                  </a:moveTo>
                  <a:cubicBezTo>
                    <a:pt x="13782103" y="0"/>
                    <a:pt x="13858152" y="45720"/>
                    <a:pt x="13858152" y="101600"/>
                  </a:cubicBezTo>
                  <a:cubicBezTo>
                    <a:pt x="13858152" y="157480"/>
                    <a:pt x="13782103" y="203200"/>
                    <a:pt x="13689150" y="203200"/>
                  </a:cubicBezTo>
                  <a:cubicBezTo>
                    <a:pt x="13596199" y="203200"/>
                    <a:pt x="13520150" y="157480"/>
                    <a:pt x="13520150" y="101600"/>
                  </a:cubicBezTo>
                  <a:cubicBezTo>
                    <a:pt x="13520150" y="45720"/>
                    <a:pt x="13596199" y="0"/>
                    <a:pt x="13689150" y="0"/>
                  </a:cubicBezTo>
                  <a:close/>
                </a:path>
              </a:pathLst>
            </a:custGeom>
            <a:solidFill>
              <a:srgbClr val="202020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0118463" y="7428357"/>
            <a:ext cx="4114800" cy="224900"/>
            <a:chOff x="0" y="0"/>
            <a:chExt cx="9194800" cy="812800"/>
          </a:xfrm>
        </p:grpSpPr>
        <p:sp>
          <p:nvSpPr>
            <p:cNvPr id="5" name="Freeform 5"/>
            <p:cNvSpPr/>
            <p:nvPr/>
          </p:nvSpPr>
          <p:spPr>
            <a:xfrm>
              <a:off x="468694" y="304800"/>
              <a:ext cx="13858153" cy="203200"/>
            </a:xfrm>
            <a:custGeom>
              <a:avLst/>
              <a:gdLst/>
              <a:ahLst/>
              <a:cxnLst/>
              <a:rect l="l" t="t" r="r" b="b"/>
              <a:pathLst>
                <a:path w="13858153" h="203200">
                  <a:moveTo>
                    <a:pt x="169002" y="0"/>
                  </a:moveTo>
                  <a:cubicBezTo>
                    <a:pt x="261953" y="0"/>
                    <a:pt x="338003" y="45720"/>
                    <a:pt x="338003" y="101600"/>
                  </a:cubicBezTo>
                  <a:cubicBezTo>
                    <a:pt x="338003" y="157480"/>
                    <a:pt x="261953" y="203200"/>
                    <a:pt x="169002" y="203200"/>
                  </a:cubicBezTo>
                  <a:cubicBezTo>
                    <a:pt x="76051" y="203200"/>
                    <a:pt x="0" y="157480"/>
                    <a:pt x="0" y="101600"/>
                  </a:cubicBezTo>
                  <a:cubicBezTo>
                    <a:pt x="0" y="45720"/>
                    <a:pt x="76051" y="0"/>
                    <a:pt x="169002" y="0"/>
                  </a:cubicBezTo>
                  <a:close/>
                  <a:moveTo>
                    <a:pt x="845009" y="0"/>
                  </a:moveTo>
                  <a:cubicBezTo>
                    <a:pt x="937960" y="0"/>
                    <a:pt x="1014011" y="45720"/>
                    <a:pt x="1014011" y="101600"/>
                  </a:cubicBezTo>
                  <a:cubicBezTo>
                    <a:pt x="1014011" y="157480"/>
                    <a:pt x="937960" y="203200"/>
                    <a:pt x="845009" y="203200"/>
                  </a:cubicBezTo>
                  <a:cubicBezTo>
                    <a:pt x="752058" y="203200"/>
                    <a:pt x="676007" y="157480"/>
                    <a:pt x="676007" y="101600"/>
                  </a:cubicBezTo>
                  <a:cubicBezTo>
                    <a:pt x="676007" y="45720"/>
                    <a:pt x="752058" y="0"/>
                    <a:pt x="845009" y="0"/>
                  </a:cubicBezTo>
                  <a:close/>
                  <a:moveTo>
                    <a:pt x="1521017" y="0"/>
                  </a:moveTo>
                  <a:cubicBezTo>
                    <a:pt x="1613968" y="0"/>
                    <a:pt x="1690018" y="45720"/>
                    <a:pt x="1690018" y="101600"/>
                  </a:cubicBezTo>
                  <a:cubicBezTo>
                    <a:pt x="1690018" y="157480"/>
                    <a:pt x="1613968" y="203200"/>
                    <a:pt x="1521017" y="203200"/>
                  </a:cubicBezTo>
                  <a:cubicBezTo>
                    <a:pt x="1428065" y="203200"/>
                    <a:pt x="1352015" y="157480"/>
                    <a:pt x="1352015" y="101600"/>
                  </a:cubicBezTo>
                  <a:cubicBezTo>
                    <a:pt x="1352015" y="45720"/>
                    <a:pt x="1428065" y="0"/>
                    <a:pt x="1521017" y="0"/>
                  </a:cubicBezTo>
                  <a:close/>
                  <a:moveTo>
                    <a:pt x="2197024" y="0"/>
                  </a:moveTo>
                  <a:cubicBezTo>
                    <a:pt x="2289975" y="0"/>
                    <a:pt x="2366026" y="45720"/>
                    <a:pt x="2366026" y="101600"/>
                  </a:cubicBezTo>
                  <a:cubicBezTo>
                    <a:pt x="2366026" y="157480"/>
                    <a:pt x="2289975" y="203200"/>
                    <a:pt x="2197024" y="203200"/>
                  </a:cubicBezTo>
                  <a:cubicBezTo>
                    <a:pt x="2104073" y="203200"/>
                    <a:pt x="2028022" y="157480"/>
                    <a:pt x="2028022" y="101600"/>
                  </a:cubicBezTo>
                  <a:cubicBezTo>
                    <a:pt x="2028022" y="45720"/>
                    <a:pt x="2104073" y="0"/>
                    <a:pt x="2197024" y="0"/>
                  </a:cubicBezTo>
                  <a:close/>
                  <a:moveTo>
                    <a:pt x="2873031" y="0"/>
                  </a:moveTo>
                  <a:cubicBezTo>
                    <a:pt x="2965982" y="0"/>
                    <a:pt x="3042033" y="45720"/>
                    <a:pt x="3042033" y="101600"/>
                  </a:cubicBezTo>
                  <a:cubicBezTo>
                    <a:pt x="3042033" y="157480"/>
                    <a:pt x="2965982" y="203200"/>
                    <a:pt x="2873031" y="203200"/>
                  </a:cubicBezTo>
                  <a:cubicBezTo>
                    <a:pt x="2780081" y="203200"/>
                    <a:pt x="2704030" y="157480"/>
                    <a:pt x="2704030" y="101600"/>
                  </a:cubicBezTo>
                  <a:cubicBezTo>
                    <a:pt x="2704030" y="45720"/>
                    <a:pt x="2780081" y="0"/>
                    <a:pt x="2873031" y="0"/>
                  </a:cubicBezTo>
                  <a:close/>
                  <a:moveTo>
                    <a:pt x="3549039" y="0"/>
                  </a:moveTo>
                  <a:cubicBezTo>
                    <a:pt x="3641990" y="0"/>
                    <a:pt x="3718041" y="45720"/>
                    <a:pt x="3718041" y="101600"/>
                  </a:cubicBezTo>
                  <a:cubicBezTo>
                    <a:pt x="3718041" y="157480"/>
                    <a:pt x="3641990" y="203200"/>
                    <a:pt x="3549039" y="203200"/>
                  </a:cubicBezTo>
                  <a:cubicBezTo>
                    <a:pt x="3456088" y="203200"/>
                    <a:pt x="3380037" y="157480"/>
                    <a:pt x="3380037" y="101600"/>
                  </a:cubicBezTo>
                  <a:cubicBezTo>
                    <a:pt x="3380037" y="45720"/>
                    <a:pt x="3456088" y="0"/>
                    <a:pt x="3549039" y="0"/>
                  </a:cubicBezTo>
                  <a:close/>
                  <a:moveTo>
                    <a:pt x="4225046" y="0"/>
                  </a:moveTo>
                  <a:cubicBezTo>
                    <a:pt x="4317997" y="0"/>
                    <a:pt x="4394048" y="45720"/>
                    <a:pt x="4394048" y="101600"/>
                  </a:cubicBezTo>
                  <a:cubicBezTo>
                    <a:pt x="4394048" y="157480"/>
                    <a:pt x="4317997" y="203200"/>
                    <a:pt x="4225046" y="203200"/>
                  </a:cubicBezTo>
                  <a:cubicBezTo>
                    <a:pt x="4132095" y="203200"/>
                    <a:pt x="4056045" y="157480"/>
                    <a:pt x="4056045" y="101600"/>
                  </a:cubicBezTo>
                  <a:cubicBezTo>
                    <a:pt x="4056045" y="45720"/>
                    <a:pt x="4132095" y="0"/>
                    <a:pt x="4225046" y="0"/>
                  </a:cubicBezTo>
                  <a:close/>
                  <a:moveTo>
                    <a:pt x="4901054" y="0"/>
                  </a:moveTo>
                  <a:cubicBezTo>
                    <a:pt x="4994005" y="0"/>
                    <a:pt x="5070056" y="45720"/>
                    <a:pt x="5070056" y="101600"/>
                  </a:cubicBezTo>
                  <a:cubicBezTo>
                    <a:pt x="5070056" y="157480"/>
                    <a:pt x="4994005" y="203200"/>
                    <a:pt x="4901054" y="203200"/>
                  </a:cubicBezTo>
                  <a:cubicBezTo>
                    <a:pt x="4808103" y="203200"/>
                    <a:pt x="4732052" y="157480"/>
                    <a:pt x="4732052" y="101600"/>
                  </a:cubicBezTo>
                  <a:cubicBezTo>
                    <a:pt x="4732052" y="45720"/>
                    <a:pt x="4808103" y="0"/>
                    <a:pt x="4901054" y="0"/>
                  </a:cubicBezTo>
                  <a:close/>
                  <a:moveTo>
                    <a:pt x="5577061" y="0"/>
                  </a:moveTo>
                  <a:cubicBezTo>
                    <a:pt x="5670012" y="0"/>
                    <a:pt x="5746063" y="45720"/>
                    <a:pt x="5746063" y="101600"/>
                  </a:cubicBezTo>
                  <a:cubicBezTo>
                    <a:pt x="5746063" y="157480"/>
                    <a:pt x="5670012" y="203200"/>
                    <a:pt x="5577061" y="203200"/>
                  </a:cubicBezTo>
                  <a:cubicBezTo>
                    <a:pt x="5484110" y="203200"/>
                    <a:pt x="5408059" y="157480"/>
                    <a:pt x="5408059" y="101600"/>
                  </a:cubicBezTo>
                  <a:cubicBezTo>
                    <a:pt x="5408059" y="45720"/>
                    <a:pt x="5484110" y="0"/>
                    <a:pt x="5577061" y="0"/>
                  </a:cubicBezTo>
                  <a:close/>
                  <a:moveTo>
                    <a:pt x="6253069" y="0"/>
                  </a:moveTo>
                  <a:cubicBezTo>
                    <a:pt x="6346019" y="0"/>
                    <a:pt x="6422071" y="45720"/>
                    <a:pt x="6422071" y="101600"/>
                  </a:cubicBezTo>
                  <a:cubicBezTo>
                    <a:pt x="6422071" y="157480"/>
                    <a:pt x="6346019" y="203200"/>
                    <a:pt x="6253069" y="203200"/>
                  </a:cubicBezTo>
                  <a:cubicBezTo>
                    <a:pt x="6160118" y="203200"/>
                    <a:pt x="6084067" y="157480"/>
                    <a:pt x="6084067" y="101600"/>
                  </a:cubicBezTo>
                  <a:cubicBezTo>
                    <a:pt x="6084067" y="45720"/>
                    <a:pt x="6160118" y="0"/>
                    <a:pt x="6253069" y="0"/>
                  </a:cubicBezTo>
                  <a:close/>
                  <a:moveTo>
                    <a:pt x="6929076" y="0"/>
                  </a:moveTo>
                  <a:cubicBezTo>
                    <a:pt x="7022027" y="0"/>
                    <a:pt x="7098078" y="45720"/>
                    <a:pt x="7098078" y="101600"/>
                  </a:cubicBezTo>
                  <a:cubicBezTo>
                    <a:pt x="7098078" y="157480"/>
                    <a:pt x="7022027" y="203200"/>
                    <a:pt x="6929076" y="203200"/>
                  </a:cubicBezTo>
                  <a:cubicBezTo>
                    <a:pt x="6836125" y="203200"/>
                    <a:pt x="6760074" y="157480"/>
                    <a:pt x="6760074" y="101600"/>
                  </a:cubicBezTo>
                  <a:cubicBezTo>
                    <a:pt x="6760074" y="45720"/>
                    <a:pt x="6836125" y="0"/>
                    <a:pt x="6929076" y="0"/>
                  </a:cubicBezTo>
                  <a:close/>
                  <a:moveTo>
                    <a:pt x="7605084" y="0"/>
                  </a:moveTo>
                  <a:cubicBezTo>
                    <a:pt x="7698035" y="0"/>
                    <a:pt x="7774086" y="45720"/>
                    <a:pt x="7774086" y="101600"/>
                  </a:cubicBezTo>
                  <a:cubicBezTo>
                    <a:pt x="7774086" y="157480"/>
                    <a:pt x="7698035" y="203200"/>
                    <a:pt x="7605084" y="203200"/>
                  </a:cubicBezTo>
                  <a:cubicBezTo>
                    <a:pt x="7512133" y="203200"/>
                    <a:pt x="7436082" y="157480"/>
                    <a:pt x="7436082" y="101600"/>
                  </a:cubicBezTo>
                  <a:cubicBezTo>
                    <a:pt x="7436082" y="45720"/>
                    <a:pt x="7512133" y="0"/>
                    <a:pt x="7605084" y="0"/>
                  </a:cubicBezTo>
                  <a:close/>
                  <a:moveTo>
                    <a:pt x="8281091" y="0"/>
                  </a:moveTo>
                  <a:cubicBezTo>
                    <a:pt x="8374042" y="0"/>
                    <a:pt x="8450093" y="45720"/>
                    <a:pt x="8450093" y="101600"/>
                  </a:cubicBezTo>
                  <a:cubicBezTo>
                    <a:pt x="8450093" y="157480"/>
                    <a:pt x="8374042" y="203200"/>
                    <a:pt x="8281091" y="203200"/>
                  </a:cubicBezTo>
                  <a:cubicBezTo>
                    <a:pt x="8188140" y="203200"/>
                    <a:pt x="8112089" y="157480"/>
                    <a:pt x="8112089" y="101600"/>
                  </a:cubicBezTo>
                  <a:cubicBezTo>
                    <a:pt x="8112089" y="45720"/>
                    <a:pt x="8188140" y="0"/>
                    <a:pt x="8281091" y="0"/>
                  </a:cubicBezTo>
                  <a:close/>
                  <a:moveTo>
                    <a:pt x="8957099" y="0"/>
                  </a:moveTo>
                  <a:cubicBezTo>
                    <a:pt x="9050050" y="0"/>
                    <a:pt x="9126100" y="45720"/>
                    <a:pt x="9126100" y="101600"/>
                  </a:cubicBezTo>
                  <a:cubicBezTo>
                    <a:pt x="9126100" y="157480"/>
                    <a:pt x="9050050" y="203200"/>
                    <a:pt x="8957099" y="203200"/>
                  </a:cubicBezTo>
                  <a:cubicBezTo>
                    <a:pt x="8864148" y="203200"/>
                    <a:pt x="8788097" y="157480"/>
                    <a:pt x="8788097" y="101600"/>
                  </a:cubicBezTo>
                  <a:cubicBezTo>
                    <a:pt x="8788097" y="45720"/>
                    <a:pt x="8864148" y="0"/>
                    <a:pt x="8957099" y="0"/>
                  </a:cubicBezTo>
                  <a:close/>
                  <a:moveTo>
                    <a:pt x="9633106" y="0"/>
                  </a:moveTo>
                  <a:cubicBezTo>
                    <a:pt x="9726057" y="0"/>
                    <a:pt x="9802108" y="45720"/>
                    <a:pt x="9802108" y="101600"/>
                  </a:cubicBezTo>
                  <a:cubicBezTo>
                    <a:pt x="9802108" y="157480"/>
                    <a:pt x="9726057" y="203200"/>
                    <a:pt x="9633106" y="203200"/>
                  </a:cubicBezTo>
                  <a:cubicBezTo>
                    <a:pt x="9540156" y="203200"/>
                    <a:pt x="9464104" y="157480"/>
                    <a:pt x="9464104" y="101600"/>
                  </a:cubicBezTo>
                  <a:cubicBezTo>
                    <a:pt x="9464104" y="45720"/>
                    <a:pt x="9540156" y="0"/>
                    <a:pt x="9633106" y="0"/>
                  </a:cubicBezTo>
                  <a:close/>
                  <a:moveTo>
                    <a:pt x="10309113" y="0"/>
                  </a:moveTo>
                  <a:cubicBezTo>
                    <a:pt x="10402065" y="0"/>
                    <a:pt x="10478115" y="45720"/>
                    <a:pt x="10478115" y="101600"/>
                  </a:cubicBezTo>
                  <a:cubicBezTo>
                    <a:pt x="10478115" y="157480"/>
                    <a:pt x="10402065" y="203200"/>
                    <a:pt x="10309113" y="203200"/>
                  </a:cubicBezTo>
                  <a:cubicBezTo>
                    <a:pt x="10216162" y="203200"/>
                    <a:pt x="10140112" y="157480"/>
                    <a:pt x="10140112" y="101600"/>
                  </a:cubicBezTo>
                  <a:cubicBezTo>
                    <a:pt x="10140112" y="45720"/>
                    <a:pt x="10216162" y="0"/>
                    <a:pt x="10309113" y="0"/>
                  </a:cubicBezTo>
                  <a:close/>
                  <a:moveTo>
                    <a:pt x="10985121" y="0"/>
                  </a:moveTo>
                  <a:cubicBezTo>
                    <a:pt x="11078073" y="0"/>
                    <a:pt x="11154123" y="45720"/>
                    <a:pt x="11154123" y="101600"/>
                  </a:cubicBezTo>
                  <a:cubicBezTo>
                    <a:pt x="11154123" y="157480"/>
                    <a:pt x="11078073" y="203200"/>
                    <a:pt x="10985121" y="203200"/>
                  </a:cubicBezTo>
                  <a:cubicBezTo>
                    <a:pt x="10892169" y="203200"/>
                    <a:pt x="10816120" y="157480"/>
                    <a:pt x="10816120" y="101600"/>
                  </a:cubicBezTo>
                  <a:cubicBezTo>
                    <a:pt x="10816120" y="45720"/>
                    <a:pt x="10892169" y="0"/>
                    <a:pt x="10985121" y="0"/>
                  </a:cubicBezTo>
                  <a:close/>
                  <a:moveTo>
                    <a:pt x="11661128" y="0"/>
                  </a:moveTo>
                  <a:cubicBezTo>
                    <a:pt x="11754080" y="0"/>
                    <a:pt x="11830130" y="45720"/>
                    <a:pt x="11830130" y="101600"/>
                  </a:cubicBezTo>
                  <a:cubicBezTo>
                    <a:pt x="11830130" y="157480"/>
                    <a:pt x="11754080" y="203200"/>
                    <a:pt x="11661128" y="203200"/>
                  </a:cubicBezTo>
                  <a:cubicBezTo>
                    <a:pt x="11568177" y="203200"/>
                    <a:pt x="11492126" y="157480"/>
                    <a:pt x="11492126" y="101600"/>
                  </a:cubicBezTo>
                  <a:cubicBezTo>
                    <a:pt x="11492126" y="45720"/>
                    <a:pt x="11568177" y="0"/>
                    <a:pt x="11661128" y="0"/>
                  </a:cubicBezTo>
                  <a:close/>
                  <a:moveTo>
                    <a:pt x="12337136" y="0"/>
                  </a:moveTo>
                  <a:cubicBezTo>
                    <a:pt x="12430088" y="0"/>
                    <a:pt x="12506138" y="45720"/>
                    <a:pt x="12506138" y="101600"/>
                  </a:cubicBezTo>
                  <a:cubicBezTo>
                    <a:pt x="12506138" y="157480"/>
                    <a:pt x="12430088" y="203200"/>
                    <a:pt x="12337136" y="203200"/>
                  </a:cubicBezTo>
                  <a:cubicBezTo>
                    <a:pt x="12244184" y="203200"/>
                    <a:pt x="12168134" y="157480"/>
                    <a:pt x="12168134" y="101600"/>
                  </a:cubicBezTo>
                  <a:cubicBezTo>
                    <a:pt x="12168134" y="45720"/>
                    <a:pt x="12244184" y="0"/>
                    <a:pt x="12337136" y="0"/>
                  </a:cubicBezTo>
                  <a:close/>
                  <a:moveTo>
                    <a:pt x="13013144" y="0"/>
                  </a:moveTo>
                  <a:cubicBezTo>
                    <a:pt x="13106094" y="0"/>
                    <a:pt x="13182146" y="45720"/>
                    <a:pt x="13182146" y="101600"/>
                  </a:cubicBezTo>
                  <a:cubicBezTo>
                    <a:pt x="13182146" y="157480"/>
                    <a:pt x="13106094" y="203200"/>
                    <a:pt x="13013144" y="203200"/>
                  </a:cubicBezTo>
                  <a:cubicBezTo>
                    <a:pt x="12920193" y="203200"/>
                    <a:pt x="12844141" y="157480"/>
                    <a:pt x="12844141" y="101600"/>
                  </a:cubicBezTo>
                  <a:cubicBezTo>
                    <a:pt x="12844141" y="45720"/>
                    <a:pt x="12920193" y="0"/>
                    <a:pt x="13013144" y="0"/>
                  </a:cubicBezTo>
                  <a:close/>
                  <a:moveTo>
                    <a:pt x="13689150" y="0"/>
                  </a:moveTo>
                  <a:cubicBezTo>
                    <a:pt x="13782103" y="0"/>
                    <a:pt x="13858152" y="45720"/>
                    <a:pt x="13858152" y="101600"/>
                  </a:cubicBezTo>
                  <a:cubicBezTo>
                    <a:pt x="13858152" y="157480"/>
                    <a:pt x="13782103" y="203200"/>
                    <a:pt x="13689150" y="203200"/>
                  </a:cubicBezTo>
                  <a:cubicBezTo>
                    <a:pt x="13596199" y="203200"/>
                    <a:pt x="13520150" y="157480"/>
                    <a:pt x="13520150" y="101600"/>
                  </a:cubicBezTo>
                  <a:cubicBezTo>
                    <a:pt x="13520150" y="45720"/>
                    <a:pt x="13596199" y="0"/>
                    <a:pt x="13689150" y="0"/>
                  </a:cubicBezTo>
                  <a:close/>
                </a:path>
              </a:pathLst>
            </a:custGeom>
            <a:solidFill>
              <a:srgbClr val="20202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578623" y="767621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8" y="0"/>
                </a:lnTo>
                <a:lnTo>
                  <a:pt x="4331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1512" y="5483407"/>
            <a:ext cx="4685590" cy="4114800"/>
          </a:xfrm>
          <a:custGeom>
            <a:avLst/>
            <a:gdLst/>
            <a:ahLst/>
            <a:cxnLst/>
            <a:rect l="l" t="t" r="r" b="b"/>
            <a:pathLst>
              <a:path w="4685590" h="4114800">
                <a:moveTo>
                  <a:pt x="0" y="0"/>
                </a:moveTo>
                <a:lnTo>
                  <a:pt x="4685590" y="0"/>
                </a:lnTo>
                <a:lnTo>
                  <a:pt x="4685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/>
          <p:cNvSpPr/>
          <p:nvPr/>
        </p:nvSpPr>
        <p:spPr>
          <a:xfrm>
            <a:off x="6400800" y="767621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8" y="0"/>
                </a:lnTo>
                <a:lnTo>
                  <a:pt x="4331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14782800" y="6497328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129637" y="6294460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35200" y="1749178"/>
            <a:ext cx="1961030" cy="272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82037" y="1546310"/>
            <a:ext cx="126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247</Words>
  <Application>Microsoft Office PowerPoint</Application>
  <PresentationFormat>Custom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DejaVu Serif</vt:lpstr>
      <vt:lpstr>Noto Sans</vt:lpstr>
      <vt:lpstr>Dancing Script</vt:lpstr>
      <vt:lpstr>Josefin Sans Semi-Bold</vt:lpstr>
      <vt:lpstr>Calibri</vt:lpstr>
      <vt:lpstr>DejaVu Serif Bold</vt:lpstr>
      <vt:lpstr>Josefin Sans</vt:lpstr>
      <vt:lpstr>Josefin Sans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SKY</cp:lastModifiedBy>
  <cp:revision>3</cp:revision>
  <dcterms:created xsi:type="dcterms:W3CDTF">2006-08-16T00:00:00Z</dcterms:created>
  <dcterms:modified xsi:type="dcterms:W3CDTF">2023-10-02T06:22:39Z</dcterms:modified>
  <dc:identifier>DAFvEhrYmwA</dc:identifier>
</cp:coreProperties>
</file>