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5"/>
    <p:sldId id="257" r:id="rId26"/>
    <p:sldId id="258" r:id="rId27"/>
    <p:sldId id="259" r:id="rId28"/>
    <p:sldId id="260" r:id="rId29"/>
    <p:sldId id="261" r:id="rId30"/>
    <p:sldId id="262" r:id="rId31"/>
    <p:sldId id="263" r:id="rId32"/>
    <p:sldId id="264" r:id="rId33"/>
    <p:sldId id="265" r:id="rId34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DejaVu Serif" charset="1" panose="02060603050605020204"/>
      <p:regular r:id="rId10"/>
    </p:embeddedFont>
    <p:embeddedFont>
      <p:font typeface="DejaVu Serif Bold" charset="1" panose="02060803050605020204"/>
      <p:regular r:id="rId11"/>
    </p:embeddedFont>
    <p:embeddedFont>
      <p:font typeface="DejaVu Serif Italics" charset="1" panose="020606030503050B0204"/>
      <p:regular r:id="rId12"/>
    </p:embeddedFont>
    <p:embeddedFont>
      <p:font typeface="DejaVu Serif Bold Italics" charset="1" panose="020608030503050B0204"/>
      <p:regular r:id="rId13"/>
    </p:embeddedFont>
    <p:embeddedFont>
      <p:font typeface="Alatsi" charset="1" panose="00000500000000000000"/>
      <p:regular r:id="rId14"/>
    </p:embeddedFont>
    <p:embeddedFont>
      <p:font typeface="More Sugar" charset="1" panose="00000000000000000000"/>
      <p:regular r:id="rId15"/>
    </p:embeddedFont>
    <p:embeddedFont>
      <p:font typeface="More Sugar Thin" charset="1" panose="00000000000000000000"/>
      <p:regular r:id="rId16"/>
    </p:embeddedFont>
    <p:embeddedFont>
      <p:font typeface="Open Sans" charset="1" panose="020B0606030504020204"/>
      <p:regular r:id="rId17"/>
    </p:embeddedFont>
    <p:embeddedFont>
      <p:font typeface="Open Sans Bold" charset="1" panose="020B0806030504020204"/>
      <p:regular r:id="rId18"/>
    </p:embeddedFont>
    <p:embeddedFont>
      <p:font typeface="Open Sans Italics" charset="1" panose="020B0606030504020204"/>
      <p:regular r:id="rId19"/>
    </p:embeddedFont>
    <p:embeddedFont>
      <p:font typeface="Open Sans Bold Italics" charset="1" panose="020B0806030504020204"/>
      <p:regular r:id="rId20"/>
    </p:embeddedFont>
    <p:embeddedFont>
      <p:font typeface="Open Sans Light" charset="1" panose="020B0306030504020204"/>
      <p:regular r:id="rId21"/>
    </p:embeddedFont>
    <p:embeddedFont>
      <p:font typeface="Open Sans Light Italics" charset="1" panose="020B0306030504020204"/>
      <p:regular r:id="rId22"/>
    </p:embeddedFont>
    <p:embeddedFont>
      <p:font typeface="Open Sans Ultra-Bold" charset="1" panose="00000000000000000000"/>
      <p:regular r:id="rId23"/>
    </p:embeddedFont>
    <p:embeddedFont>
      <p:font typeface="Open Sans Ultra-Bold Italics" charset="1" panose="0000000000000000000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slides/slide1.xml" Type="http://schemas.openxmlformats.org/officeDocument/2006/relationships/slide"/><Relationship Id="rId26" Target="slides/slide2.xml" Type="http://schemas.openxmlformats.org/officeDocument/2006/relationships/slide"/><Relationship Id="rId27" Target="slides/slide3.xml" Type="http://schemas.openxmlformats.org/officeDocument/2006/relationships/slide"/><Relationship Id="rId28" Target="slides/slide4.xml" Type="http://schemas.openxmlformats.org/officeDocument/2006/relationships/slide"/><Relationship Id="rId29" Target="slides/slide5.xml" Type="http://schemas.openxmlformats.org/officeDocument/2006/relationships/slide"/><Relationship Id="rId3" Target="viewProps.xml" Type="http://schemas.openxmlformats.org/officeDocument/2006/relationships/viewProps"/><Relationship Id="rId30" Target="slides/slide6.xml" Type="http://schemas.openxmlformats.org/officeDocument/2006/relationships/slide"/><Relationship Id="rId31" Target="slides/slide7.xml" Type="http://schemas.openxmlformats.org/officeDocument/2006/relationships/slide"/><Relationship Id="rId32" Target="slides/slide8.xml" Type="http://schemas.openxmlformats.org/officeDocument/2006/relationships/slide"/><Relationship Id="rId33" Target="slides/slide9.xml" Type="http://schemas.openxmlformats.org/officeDocument/2006/relationships/slide"/><Relationship Id="rId34" Target="slides/slide10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jpe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24.svg" Type="http://schemas.openxmlformats.org/officeDocument/2006/relationships/image"/><Relationship Id="rId26" Target="../media/image25.png" Type="http://schemas.openxmlformats.org/officeDocument/2006/relationships/image"/><Relationship Id="rId27" Target="../media/image26.png" Type="http://schemas.openxmlformats.org/officeDocument/2006/relationships/image"/><Relationship Id="rId28" Target="../media/image27.png" Type="http://schemas.openxmlformats.org/officeDocument/2006/relationships/image"/><Relationship Id="rId29" Target="../media/image28.png" Type="http://schemas.openxmlformats.org/officeDocument/2006/relationships/image"/><Relationship Id="rId3" Target="../media/image2.png" Type="http://schemas.openxmlformats.org/officeDocument/2006/relationships/image"/><Relationship Id="rId30" Target="../media/image29.sv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44.png" Type="http://schemas.openxmlformats.org/officeDocument/2006/relationships/image"/><Relationship Id="rId17" Target="../media/image45.svg" Type="http://schemas.openxmlformats.org/officeDocument/2006/relationships/image"/><Relationship Id="rId18" Target="../media/image23.png" Type="http://schemas.openxmlformats.org/officeDocument/2006/relationships/image"/><Relationship Id="rId19" Target="../media/image24.svg" Type="http://schemas.openxmlformats.org/officeDocument/2006/relationships/image"/><Relationship Id="rId2" Target="../media/image1.jpeg" Type="http://schemas.openxmlformats.org/officeDocument/2006/relationships/image"/><Relationship Id="rId20" Target="../media/image15.png" Type="http://schemas.openxmlformats.org/officeDocument/2006/relationships/image"/><Relationship Id="rId21" Target="../media/image16.svg" Type="http://schemas.openxmlformats.org/officeDocument/2006/relationships/image"/><Relationship Id="rId22" Target="../media/image17.png" Type="http://schemas.openxmlformats.org/officeDocument/2006/relationships/image"/><Relationship Id="rId23" Target="../media/image18.svg" Type="http://schemas.openxmlformats.org/officeDocument/2006/relationships/image"/><Relationship Id="rId24" Target="../media/image19.png" Type="http://schemas.openxmlformats.org/officeDocument/2006/relationships/image"/><Relationship Id="rId25" Target="../media/image20.svg" Type="http://schemas.openxmlformats.org/officeDocument/2006/relationships/image"/><Relationship Id="rId26" Target="../media/image21.png" Type="http://schemas.openxmlformats.org/officeDocument/2006/relationships/image"/><Relationship Id="rId27" Target="../media/image22.sv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30.png" Type="http://schemas.openxmlformats.org/officeDocument/2006/relationships/image"/><Relationship Id="rId17" Target="../media/image31.svg" Type="http://schemas.openxmlformats.org/officeDocument/2006/relationships/image"/><Relationship Id="rId18" Target="../media/image15.png" Type="http://schemas.openxmlformats.org/officeDocument/2006/relationships/image"/><Relationship Id="rId19" Target="../media/image16.svg" Type="http://schemas.openxmlformats.org/officeDocument/2006/relationships/image"/><Relationship Id="rId2" Target="../media/image1.jpeg" Type="http://schemas.openxmlformats.org/officeDocument/2006/relationships/image"/><Relationship Id="rId20" Target="../media/image17.png" Type="http://schemas.openxmlformats.org/officeDocument/2006/relationships/image"/><Relationship Id="rId21" Target="../media/image18.svg" Type="http://schemas.openxmlformats.org/officeDocument/2006/relationships/image"/><Relationship Id="rId22" Target="../media/image19.png" Type="http://schemas.openxmlformats.org/officeDocument/2006/relationships/image"/><Relationship Id="rId23" Target="../media/image20.sv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32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30.png" Type="http://schemas.openxmlformats.org/officeDocument/2006/relationships/image"/><Relationship Id="rId17" Target="../media/image31.svg" Type="http://schemas.openxmlformats.org/officeDocument/2006/relationships/image"/><Relationship Id="rId18" Target="../media/image15.png" Type="http://schemas.openxmlformats.org/officeDocument/2006/relationships/image"/><Relationship Id="rId19" Target="../media/image16.svg" Type="http://schemas.openxmlformats.org/officeDocument/2006/relationships/image"/><Relationship Id="rId2" Target="../media/image1.jpe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17.png" Type="http://schemas.openxmlformats.org/officeDocument/2006/relationships/image"/><Relationship Id="rId23" Target="../media/image18.sv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30.png" Type="http://schemas.openxmlformats.org/officeDocument/2006/relationships/image"/><Relationship Id="rId17" Target="../media/image31.svg" Type="http://schemas.openxmlformats.org/officeDocument/2006/relationships/image"/><Relationship Id="rId18" Target="../media/image15.png" Type="http://schemas.openxmlformats.org/officeDocument/2006/relationships/image"/><Relationship Id="rId19" Target="../media/image16.svg" Type="http://schemas.openxmlformats.org/officeDocument/2006/relationships/image"/><Relationship Id="rId2" Target="../media/image1.jpe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17.png" Type="http://schemas.openxmlformats.org/officeDocument/2006/relationships/image"/><Relationship Id="rId23" Target="../media/image18.svg" Type="http://schemas.openxmlformats.org/officeDocument/2006/relationships/image"/><Relationship Id="rId24" Target="../media/image33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30.png" Type="http://schemas.openxmlformats.org/officeDocument/2006/relationships/image"/><Relationship Id="rId17" Target="../media/image31.svg" Type="http://schemas.openxmlformats.org/officeDocument/2006/relationships/image"/><Relationship Id="rId18" Target="../media/image15.png" Type="http://schemas.openxmlformats.org/officeDocument/2006/relationships/image"/><Relationship Id="rId19" Target="../media/image16.svg" Type="http://schemas.openxmlformats.org/officeDocument/2006/relationships/image"/><Relationship Id="rId2" Target="../media/image1.jpe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17.png" Type="http://schemas.openxmlformats.org/officeDocument/2006/relationships/image"/><Relationship Id="rId23" Target="../media/image18.svg" Type="http://schemas.openxmlformats.org/officeDocument/2006/relationships/image"/><Relationship Id="rId24" Target="../media/image34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30.png" Type="http://schemas.openxmlformats.org/officeDocument/2006/relationships/image"/><Relationship Id="rId17" Target="../media/image31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jpeg" Type="http://schemas.openxmlformats.org/officeDocument/2006/relationships/image"/><Relationship Id="rId20" Target="../media/image15.png" Type="http://schemas.openxmlformats.org/officeDocument/2006/relationships/image"/><Relationship Id="rId21" Target="../media/image16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19.png" Type="http://schemas.openxmlformats.org/officeDocument/2006/relationships/image"/><Relationship Id="rId25" Target="../media/image20.sv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30.png" Type="http://schemas.openxmlformats.org/officeDocument/2006/relationships/image"/><Relationship Id="rId17" Target="../media/image31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jpeg" Type="http://schemas.openxmlformats.org/officeDocument/2006/relationships/image"/><Relationship Id="rId20" Target="../media/image15.png" Type="http://schemas.openxmlformats.org/officeDocument/2006/relationships/image"/><Relationship Id="rId21" Target="../media/image16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19.png" Type="http://schemas.openxmlformats.org/officeDocument/2006/relationships/image"/><Relationship Id="rId25" Target="../media/image20.svg" Type="http://schemas.openxmlformats.org/officeDocument/2006/relationships/image"/><Relationship Id="rId26" Target="../media/image35.png" Type="http://schemas.openxmlformats.org/officeDocument/2006/relationships/image"/><Relationship Id="rId27" Target="../media/image36.png" Type="http://schemas.openxmlformats.org/officeDocument/2006/relationships/image"/><Relationship Id="rId28" Target="../media/image37.svg" Type="http://schemas.openxmlformats.org/officeDocument/2006/relationships/image"/><Relationship Id="rId29" Target="../media/image38.png" Type="http://schemas.openxmlformats.org/officeDocument/2006/relationships/image"/><Relationship Id="rId3" Target="../media/image2.png" Type="http://schemas.openxmlformats.org/officeDocument/2006/relationships/image"/><Relationship Id="rId30" Target="../media/image39.svg" Type="http://schemas.openxmlformats.org/officeDocument/2006/relationships/image"/><Relationship Id="rId31" Target="../media/image40.png" Type="http://schemas.openxmlformats.org/officeDocument/2006/relationships/image"/><Relationship Id="rId32" Target="../media/image41.svg" Type="http://schemas.openxmlformats.org/officeDocument/2006/relationships/image"/><Relationship Id="rId33" Target="../media/image42.png" Type="http://schemas.openxmlformats.org/officeDocument/2006/relationships/image"/><Relationship Id="rId34" Target="../media/image43.sv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30.png" Type="http://schemas.openxmlformats.org/officeDocument/2006/relationships/image"/><Relationship Id="rId17" Target="../media/image31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jpeg" Type="http://schemas.openxmlformats.org/officeDocument/2006/relationships/image"/><Relationship Id="rId20" Target="../media/image15.png" Type="http://schemas.openxmlformats.org/officeDocument/2006/relationships/image"/><Relationship Id="rId21" Target="../media/image16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19.png" Type="http://schemas.openxmlformats.org/officeDocument/2006/relationships/image"/><Relationship Id="rId25" Target="../media/image20.sv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25999" y="693190"/>
            <a:ext cx="15917348" cy="9117517"/>
            <a:chOff x="0" y="0"/>
            <a:chExt cx="3764577" cy="215636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64577" cy="2156364"/>
            </a:xfrm>
            <a:custGeom>
              <a:avLst/>
              <a:gdLst/>
              <a:ahLst/>
              <a:cxnLst/>
              <a:rect r="r" b="b" t="t" l="l"/>
              <a:pathLst>
                <a:path h="2156364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25999" y="561269"/>
            <a:ext cx="15917348" cy="9164462"/>
            <a:chOff x="0" y="0"/>
            <a:chExt cx="3764577" cy="21674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764577" cy="2167467"/>
            </a:xfrm>
            <a:custGeom>
              <a:avLst/>
              <a:gdLst/>
              <a:ahLst/>
              <a:cxnLst/>
              <a:rect r="r" b="b" t="t" l="l"/>
              <a:pathLst>
                <a:path h="2167467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5400000">
            <a:off x="16362525" y="995060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400000">
            <a:off x="16362525" y="2238313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16362525" y="348236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5400000">
            <a:off x="16362525" y="4726425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5400000">
            <a:off x="16362525" y="7211502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400000">
            <a:off x="16362525" y="889101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400000">
            <a:off x="16362525" y="213694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16362525" y="338198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5400000">
            <a:off x="16362525" y="4626045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5400000">
            <a:off x="16362525" y="7114157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1185326" y="561269"/>
            <a:ext cx="15917348" cy="9164462"/>
            <a:chOff x="0" y="0"/>
            <a:chExt cx="3764577" cy="216746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764577" cy="2167467"/>
            </a:xfrm>
            <a:custGeom>
              <a:avLst/>
              <a:gdLst/>
              <a:ahLst/>
              <a:cxnLst/>
              <a:rect r="r" b="b" t="t" l="l"/>
              <a:pathLst>
                <a:path h="2167467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922637" y="1050653"/>
            <a:ext cx="736712" cy="8185694"/>
          </a:xfrm>
          <a:custGeom>
            <a:avLst/>
            <a:gdLst/>
            <a:ahLst/>
            <a:cxnLst/>
            <a:rect r="r" b="b" t="t" l="l"/>
            <a:pathLst>
              <a:path h="8185694" w="736712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2832433">
            <a:off x="15381820" y="3788199"/>
            <a:ext cx="988020" cy="974509"/>
          </a:xfrm>
          <a:custGeom>
            <a:avLst/>
            <a:gdLst/>
            <a:ahLst/>
            <a:cxnLst/>
            <a:rect r="r" b="b" t="t" l="l"/>
            <a:pathLst>
              <a:path h="974509" w="988020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1661043">
            <a:off x="2451655" y="3251829"/>
            <a:ext cx="744588" cy="734406"/>
          </a:xfrm>
          <a:custGeom>
            <a:avLst/>
            <a:gdLst/>
            <a:ahLst/>
            <a:cxnLst/>
            <a:rect r="r" b="b" t="t" l="l"/>
            <a:pathLst>
              <a:path h="734406" w="744588">
                <a:moveTo>
                  <a:pt x="0" y="0"/>
                </a:moveTo>
                <a:lnTo>
                  <a:pt x="744588" y="0"/>
                </a:lnTo>
                <a:lnTo>
                  <a:pt x="744588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726058">
            <a:off x="4470813" y="981339"/>
            <a:ext cx="1192835" cy="1176523"/>
          </a:xfrm>
          <a:custGeom>
            <a:avLst/>
            <a:gdLst/>
            <a:ahLst/>
            <a:cxnLst/>
            <a:rect r="r" b="b" t="t" l="l"/>
            <a:pathLst>
              <a:path h="1176523" w="1192835">
                <a:moveTo>
                  <a:pt x="0" y="0"/>
                </a:moveTo>
                <a:lnTo>
                  <a:pt x="1192835" y="0"/>
                </a:lnTo>
                <a:lnTo>
                  <a:pt x="1192835" y="1176523"/>
                </a:lnTo>
                <a:lnTo>
                  <a:pt x="0" y="117652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-714928">
            <a:off x="12149152" y="391998"/>
            <a:ext cx="1317310" cy="1317310"/>
          </a:xfrm>
          <a:custGeom>
            <a:avLst/>
            <a:gdLst/>
            <a:ahLst/>
            <a:cxnLst/>
            <a:rect r="r" b="b" t="t" l="l"/>
            <a:pathLst>
              <a:path h="1317310" w="1317310">
                <a:moveTo>
                  <a:pt x="0" y="0"/>
                </a:moveTo>
                <a:lnTo>
                  <a:pt x="1317310" y="0"/>
                </a:lnTo>
                <a:lnTo>
                  <a:pt x="1317310" y="1317310"/>
                </a:lnTo>
                <a:lnTo>
                  <a:pt x="0" y="131731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-9162297">
            <a:off x="2778944" y="8126290"/>
            <a:ext cx="2363783" cy="2045746"/>
          </a:xfrm>
          <a:custGeom>
            <a:avLst/>
            <a:gdLst/>
            <a:ahLst/>
            <a:cxnLst/>
            <a:rect r="r" b="b" t="t" l="l"/>
            <a:pathLst>
              <a:path h="2045746" w="2363783">
                <a:moveTo>
                  <a:pt x="0" y="0"/>
                </a:moveTo>
                <a:lnTo>
                  <a:pt x="2363783" y="0"/>
                </a:lnTo>
                <a:lnTo>
                  <a:pt x="2363783" y="2045746"/>
                </a:lnTo>
                <a:lnTo>
                  <a:pt x="0" y="204574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8456361" y="1477160"/>
            <a:ext cx="1375279" cy="792661"/>
          </a:xfrm>
          <a:custGeom>
            <a:avLst/>
            <a:gdLst/>
            <a:ahLst/>
            <a:cxnLst/>
            <a:rect r="r" b="b" t="t" l="l"/>
            <a:pathLst>
              <a:path h="792661" w="1375279">
                <a:moveTo>
                  <a:pt x="0" y="0"/>
                </a:moveTo>
                <a:lnTo>
                  <a:pt x="1375278" y="0"/>
                </a:lnTo>
                <a:lnTo>
                  <a:pt x="1375278" y="792660"/>
                </a:lnTo>
                <a:lnTo>
                  <a:pt x="0" y="79266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1969300" y="7059152"/>
            <a:ext cx="4840238" cy="2553225"/>
          </a:xfrm>
          <a:custGeom>
            <a:avLst/>
            <a:gdLst/>
            <a:ahLst/>
            <a:cxnLst/>
            <a:rect r="r" b="b" t="t" l="l"/>
            <a:pathLst>
              <a:path h="2553225" w="4840238">
                <a:moveTo>
                  <a:pt x="0" y="0"/>
                </a:moveTo>
                <a:lnTo>
                  <a:pt x="4840237" y="0"/>
                </a:lnTo>
                <a:lnTo>
                  <a:pt x="4840237" y="2553226"/>
                </a:lnTo>
                <a:lnTo>
                  <a:pt x="0" y="255322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4616713" y="869380"/>
            <a:ext cx="2485961" cy="5389617"/>
          </a:xfrm>
          <a:custGeom>
            <a:avLst/>
            <a:gdLst/>
            <a:ahLst/>
            <a:cxnLst/>
            <a:rect r="r" b="b" t="t" l="l"/>
            <a:pathLst>
              <a:path h="5389617" w="2485961">
                <a:moveTo>
                  <a:pt x="0" y="0"/>
                </a:moveTo>
                <a:lnTo>
                  <a:pt x="2485961" y="0"/>
                </a:lnTo>
                <a:lnTo>
                  <a:pt x="2485961" y="5389617"/>
                </a:lnTo>
                <a:lnTo>
                  <a:pt x="0" y="5389617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659349" y="943038"/>
            <a:ext cx="2727679" cy="3698548"/>
          </a:xfrm>
          <a:custGeom>
            <a:avLst/>
            <a:gdLst/>
            <a:ahLst/>
            <a:cxnLst/>
            <a:rect r="r" b="b" t="t" l="l"/>
            <a:pathLst>
              <a:path h="3698548" w="2727679">
                <a:moveTo>
                  <a:pt x="0" y="0"/>
                </a:moveTo>
                <a:lnTo>
                  <a:pt x="2727680" y="0"/>
                </a:lnTo>
                <a:lnTo>
                  <a:pt x="2727680" y="3698548"/>
                </a:lnTo>
                <a:lnTo>
                  <a:pt x="0" y="3698548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028700" y="5610931"/>
            <a:ext cx="3111817" cy="4114800"/>
          </a:xfrm>
          <a:custGeom>
            <a:avLst/>
            <a:gdLst/>
            <a:ahLst/>
            <a:cxnLst/>
            <a:rect r="r" b="b" t="t" l="l"/>
            <a:pathLst>
              <a:path h="4114800" w="3111817">
                <a:moveTo>
                  <a:pt x="0" y="0"/>
                </a:moveTo>
                <a:lnTo>
                  <a:pt x="3111817" y="0"/>
                </a:lnTo>
                <a:lnTo>
                  <a:pt x="31118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3" id="33"/>
          <p:cNvSpPr txBox="true"/>
          <p:nvPr/>
        </p:nvSpPr>
        <p:spPr>
          <a:xfrm rot="0">
            <a:off x="6502207" y="3105512"/>
            <a:ext cx="5283586" cy="1536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459"/>
              </a:lnSpc>
            </a:pPr>
            <a:r>
              <a:rPr lang="en-US" sz="8899">
                <a:solidFill>
                  <a:srgbClr val="F95C47"/>
                </a:solidFill>
                <a:latin typeface="More Sugar"/>
              </a:rPr>
              <a:t>KPXH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2325618" y="4891965"/>
            <a:ext cx="13636764" cy="1376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22"/>
              </a:lnSpc>
            </a:pPr>
            <a:r>
              <a:rPr lang="en-US" sz="10322">
                <a:solidFill>
                  <a:srgbClr val="182C45"/>
                </a:solidFill>
                <a:latin typeface="Alatsi"/>
              </a:rPr>
              <a:t>Chú cảnh sát giao thông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25999" y="693190"/>
            <a:ext cx="15917348" cy="9117517"/>
            <a:chOff x="0" y="0"/>
            <a:chExt cx="3764577" cy="215636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64577" cy="2156364"/>
            </a:xfrm>
            <a:custGeom>
              <a:avLst/>
              <a:gdLst/>
              <a:ahLst/>
              <a:cxnLst/>
              <a:rect r="r" b="b" t="t" l="l"/>
              <a:pathLst>
                <a:path h="2156364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25999" y="561269"/>
            <a:ext cx="15917348" cy="9164462"/>
            <a:chOff x="0" y="0"/>
            <a:chExt cx="3764577" cy="21674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764577" cy="2167467"/>
            </a:xfrm>
            <a:custGeom>
              <a:avLst/>
              <a:gdLst/>
              <a:ahLst/>
              <a:cxnLst/>
              <a:rect r="r" b="b" t="t" l="l"/>
              <a:pathLst>
                <a:path h="2167467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5400000">
            <a:off x="16362525" y="995060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400000">
            <a:off x="16362525" y="2238313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16362525" y="348236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5400000">
            <a:off x="16362525" y="4726425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5400000">
            <a:off x="16362525" y="7211502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400000">
            <a:off x="16362525" y="889101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400000">
            <a:off x="16362525" y="213694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16362525" y="338198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5400000">
            <a:off x="16362525" y="4626045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5400000">
            <a:off x="16362525" y="7114157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1185326" y="561269"/>
            <a:ext cx="15917348" cy="9164462"/>
            <a:chOff x="0" y="0"/>
            <a:chExt cx="3764577" cy="216746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764577" cy="2167467"/>
            </a:xfrm>
            <a:custGeom>
              <a:avLst/>
              <a:gdLst/>
              <a:ahLst/>
              <a:cxnLst/>
              <a:rect r="r" b="b" t="t" l="l"/>
              <a:pathLst>
                <a:path h="2167467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922637" y="1050653"/>
            <a:ext cx="736712" cy="8185694"/>
          </a:xfrm>
          <a:custGeom>
            <a:avLst/>
            <a:gdLst/>
            <a:ahLst/>
            <a:cxnLst/>
            <a:rect r="r" b="b" t="t" l="l"/>
            <a:pathLst>
              <a:path h="8185694" w="736712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5486400" y="3474720"/>
            <a:ext cx="7315200" cy="3337560"/>
          </a:xfrm>
          <a:custGeom>
            <a:avLst/>
            <a:gdLst/>
            <a:ahLst/>
            <a:cxnLst/>
            <a:rect r="r" b="b" t="t" l="l"/>
            <a:pathLst>
              <a:path h="3337560" w="7315200">
                <a:moveTo>
                  <a:pt x="0" y="0"/>
                </a:moveTo>
                <a:lnTo>
                  <a:pt x="7315200" y="0"/>
                </a:lnTo>
                <a:lnTo>
                  <a:pt x="7315200" y="3337560"/>
                </a:lnTo>
                <a:lnTo>
                  <a:pt x="0" y="333756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8299190" y="2096821"/>
            <a:ext cx="1689620" cy="973835"/>
          </a:xfrm>
          <a:custGeom>
            <a:avLst/>
            <a:gdLst/>
            <a:ahLst/>
            <a:cxnLst/>
            <a:rect r="r" b="b" t="t" l="l"/>
            <a:pathLst>
              <a:path h="973835" w="1689620">
                <a:moveTo>
                  <a:pt x="0" y="0"/>
                </a:moveTo>
                <a:lnTo>
                  <a:pt x="1689620" y="0"/>
                </a:lnTo>
                <a:lnTo>
                  <a:pt x="1689620" y="973835"/>
                </a:lnTo>
                <a:lnTo>
                  <a:pt x="0" y="97383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4429161" y="3400620"/>
            <a:ext cx="9429677" cy="16706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21"/>
              </a:lnSpc>
            </a:pPr>
            <a:r>
              <a:rPr lang="en-US" sz="12521">
                <a:solidFill>
                  <a:srgbClr val="182C45"/>
                </a:solidFill>
                <a:latin typeface="More Sugar"/>
              </a:rPr>
              <a:t>Thank you 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6345811" y="5250505"/>
            <a:ext cx="5596379" cy="6984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3C2E3D"/>
                </a:solidFill>
                <a:latin typeface="More Sugar Thin"/>
              </a:rPr>
              <a:t>See you next time!</a:t>
            </a:r>
          </a:p>
        </p:txBody>
      </p:sp>
      <p:sp>
        <p:nvSpPr>
          <p:cNvPr name="Freeform 27" id="27"/>
          <p:cNvSpPr/>
          <p:nvPr/>
        </p:nvSpPr>
        <p:spPr>
          <a:xfrm flipH="false" flipV="false" rot="-7967566">
            <a:off x="2287364" y="5419393"/>
            <a:ext cx="988020" cy="974509"/>
          </a:xfrm>
          <a:custGeom>
            <a:avLst/>
            <a:gdLst/>
            <a:ahLst/>
            <a:cxnLst/>
            <a:rect r="r" b="b" t="t" l="l"/>
            <a:pathLst>
              <a:path h="974509" w="988020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-9138956">
            <a:off x="15394088" y="6079868"/>
            <a:ext cx="744588" cy="734406"/>
          </a:xfrm>
          <a:custGeom>
            <a:avLst/>
            <a:gdLst/>
            <a:ahLst/>
            <a:cxnLst/>
            <a:rect r="r" b="b" t="t" l="l"/>
            <a:pathLst>
              <a:path h="734406" w="744588">
                <a:moveTo>
                  <a:pt x="0" y="0"/>
                </a:moveTo>
                <a:lnTo>
                  <a:pt x="744589" y="0"/>
                </a:lnTo>
                <a:lnTo>
                  <a:pt x="744589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7972014">
            <a:off x="3697928" y="1051488"/>
            <a:ext cx="1108076" cy="1092922"/>
          </a:xfrm>
          <a:custGeom>
            <a:avLst/>
            <a:gdLst/>
            <a:ahLst/>
            <a:cxnLst/>
            <a:rect r="r" b="b" t="t" l="l"/>
            <a:pathLst>
              <a:path h="1092922" w="1108076">
                <a:moveTo>
                  <a:pt x="0" y="0"/>
                </a:moveTo>
                <a:lnTo>
                  <a:pt x="1108075" y="0"/>
                </a:lnTo>
                <a:lnTo>
                  <a:pt x="1108075" y="1092922"/>
                </a:lnTo>
                <a:lnTo>
                  <a:pt x="0" y="109292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-10073941">
            <a:off x="12709349" y="8003960"/>
            <a:ext cx="1192835" cy="1176523"/>
          </a:xfrm>
          <a:custGeom>
            <a:avLst/>
            <a:gdLst/>
            <a:ahLst/>
            <a:cxnLst/>
            <a:rect r="r" b="b" t="t" l="l"/>
            <a:pathLst>
              <a:path h="1176523" w="1192835">
                <a:moveTo>
                  <a:pt x="0" y="0"/>
                </a:moveTo>
                <a:lnTo>
                  <a:pt x="1192835" y="0"/>
                </a:lnTo>
                <a:lnTo>
                  <a:pt x="1192835" y="1176523"/>
                </a:lnTo>
                <a:lnTo>
                  <a:pt x="0" y="117652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10085071">
            <a:off x="4655764" y="8714021"/>
            <a:ext cx="1317310" cy="1317310"/>
          </a:xfrm>
          <a:custGeom>
            <a:avLst/>
            <a:gdLst/>
            <a:ahLst/>
            <a:cxnLst/>
            <a:rect r="r" b="b" t="t" l="l"/>
            <a:pathLst>
              <a:path h="1317310" w="1317310">
                <a:moveTo>
                  <a:pt x="0" y="0"/>
                </a:moveTo>
                <a:lnTo>
                  <a:pt x="1317310" y="0"/>
                </a:lnTo>
                <a:lnTo>
                  <a:pt x="1317310" y="1317310"/>
                </a:lnTo>
                <a:lnTo>
                  <a:pt x="0" y="131731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1637702">
            <a:off x="13447605" y="-81175"/>
            <a:ext cx="2363783" cy="2045746"/>
          </a:xfrm>
          <a:custGeom>
            <a:avLst/>
            <a:gdLst/>
            <a:ahLst/>
            <a:cxnLst/>
            <a:rect r="r" b="b" t="t" l="l"/>
            <a:pathLst>
              <a:path h="2045746" w="2363783">
                <a:moveTo>
                  <a:pt x="0" y="0"/>
                </a:moveTo>
                <a:lnTo>
                  <a:pt x="2363782" y="0"/>
                </a:lnTo>
                <a:lnTo>
                  <a:pt x="2363782" y="2045746"/>
                </a:lnTo>
                <a:lnTo>
                  <a:pt x="0" y="2045746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25999" y="693190"/>
            <a:ext cx="15917348" cy="9117517"/>
            <a:chOff x="0" y="0"/>
            <a:chExt cx="3764577" cy="215636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64577" cy="2156364"/>
            </a:xfrm>
            <a:custGeom>
              <a:avLst/>
              <a:gdLst/>
              <a:ahLst/>
              <a:cxnLst/>
              <a:rect r="r" b="b" t="t" l="l"/>
              <a:pathLst>
                <a:path h="2156364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25999" y="561269"/>
            <a:ext cx="15917348" cy="9164462"/>
            <a:chOff x="0" y="0"/>
            <a:chExt cx="3764577" cy="21674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764577" cy="2167467"/>
            </a:xfrm>
            <a:custGeom>
              <a:avLst/>
              <a:gdLst/>
              <a:ahLst/>
              <a:cxnLst/>
              <a:rect r="r" b="b" t="t" l="l"/>
              <a:pathLst>
                <a:path h="2167467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5400000">
            <a:off x="16362525" y="995060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400000">
            <a:off x="16362525" y="2238313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16362525" y="348236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5400000">
            <a:off x="16362525" y="4726425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5400000">
            <a:off x="16362525" y="7211502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400000">
            <a:off x="16362525" y="889101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400000">
            <a:off x="16362525" y="213694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16362525" y="338198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5400000">
            <a:off x="16362525" y="4626045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5400000">
            <a:off x="16362525" y="7114157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1185326" y="561269"/>
            <a:ext cx="15917348" cy="9164462"/>
            <a:chOff x="0" y="0"/>
            <a:chExt cx="3764577" cy="216746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764577" cy="2167467"/>
            </a:xfrm>
            <a:custGeom>
              <a:avLst/>
              <a:gdLst/>
              <a:ahLst/>
              <a:cxnLst/>
              <a:rect r="r" b="b" t="t" l="l"/>
              <a:pathLst>
                <a:path h="2167467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922637" y="1050653"/>
            <a:ext cx="736712" cy="8185694"/>
          </a:xfrm>
          <a:custGeom>
            <a:avLst/>
            <a:gdLst/>
            <a:ahLst/>
            <a:cxnLst/>
            <a:rect r="r" b="b" t="t" l="l"/>
            <a:pathLst>
              <a:path h="8185694" w="736712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5040668" y="1928767"/>
            <a:ext cx="8526559" cy="6727366"/>
            <a:chOff x="0" y="0"/>
            <a:chExt cx="1013919" cy="799972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013919" cy="799972"/>
            </a:xfrm>
            <a:custGeom>
              <a:avLst/>
              <a:gdLst/>
              <a:ahLst/>
              <a:cxnLst/>
              <a:rect r="r" b="b" t="t" l="l"/>
              <a:pathLst>
                <a:path h="799972" w="1013919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659349" y="1905141"/>
            <a:ext cx="15150188" cy="6655981"/>
            <a:chOff x="0" y="0"/>
            <a:chExt cx="1801556" cy="791483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801556" cy="791483"/>
            </a:xfrm>
            <a:custGeom>
              <a:avLst/>
              <a:gdLst/>
              <a:ahLst/>
              <a:cxnLst/>
              <a:rect r="r" b="b" t="t" l="l"/>
              <a:pathLst>
                <a:path h="791483" w="1801556">
                  <a:moveTo>
                    <a:pt x="0" y="0"/>
                  </a:moveTo>
                  <a:lnTo>
                    <a:pt x="1801556" y="0"/>
                  </a:lnTo>
                  <a:lnTo>
                    <a:pt x="1801556" y="791483"/>
                  </a:lnTo>
                  <a:lnTo>
                    <a:pt x="0" y="791483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1801556" cy="8295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120324">
            <a:off x="7049103" y="1221074"/>
            <a:ext cx="4189793" cy="1081728"/>
          </a:xfrm>
          <a:custGeom>
            <a:avLst/>
            <a:gdLst/>
            <a:ahLst/>
            <a:cxnLst/>
            <a:rect r="r" b="b" t="t" l="l"/>
            <a:pathLst>
              <a:path h="1081728" w="4189793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734499">
            <a:off x="15381820" y="5413957"/>
            <a:ext cx="988020" cy="974509"/>
          </a:xfrm>
          <a:custGeom>
            <a:avLst/>
            <a:gdLst/>
            <a:ahLst/>
            <a:cxnLst/>
            <a:rect r="r" b="b" t="t" l="l"/>
            <a:pathLst>
              <a:path h="974509" w="988020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-999576">
            <a:off x="4387790" y="3992865"/>
            <a:ext cx="951462" cy="938451"/>
          </a:xfrm>
          <a:custGeom>
            <a:avLst/>
            <a:gdLst/>
            <a:ahLst/>
            <a:cxnLst/>
            <a:rect r="r" b="b" t="t" l="l"/>
            <a:pathLst>
              <a:path h="938451" w="951462">
                <a:moveTo>
                  <a:pt x="0" y="0"/>
                </a:moveTo>
                <a:lnTo>
                  <a:pt x="951462" y="0"/>
                </a:lnTo>
                <a:lnTo>
                  <a:pt x="951462" y="938451"/>
                </a:lnTo>
                <a:lnTo>
                  <a:pt x="0" y="9384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-2869965">
            <a:off x="13212401" y="8682972"/>
            <a:ext cx="1342491" cy="1324132"/>
          </a:xfrm>
          <a:custGeom>
            <a:avLst/>
            <a:gdLst/>
            <a:ahLst/>
            <a:cxnLst/>
            <a:rect r="r" b="b" t="t" l="l"/>
            <a:pathLst>
              <a:path h="1324132" w="1342491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1063743">
            <a:off x="2599734" y="-131425"/>
            <a:ext cx="1697838" cy="1674620"/>
          </a:xfrm>
          <a:custGeom>
            <a:avLst/>
            <a:gdLst/>
            <a:ahLst/>
            <a:cxnLst/>
            <a:rect r="r" b="b" t="t" l="l"/>
            <a:pathLst>
              <a:path h="1674620" w="1697838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1063743">
            <a:off x="2705124" y="8608947"/>
            <a:ext cx="660076" cy="651049"/>
          </a:xfrm>
          <a:custGeom>
            <a:avLst/>
            <a:gdLst/>
            <a:ahLst/>
            <a:cxnLst/>
            <a:rect r="r" b="b" t="t" l="l"/>
            <a:pathLst>
              <a:path h="651049" w="660076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1292469">
            <a:off x="12908572" y="1246487"/>
            <a:ext cx="1317310" cy="1317310"/>
          </a:xfrm>
          <a:custGeom>
            <a:avLst/>
            <a:gdLst/>
            <a:ahLst/>
            <a:cxnLst/>
            <a:rect r="r" b="b" t="t" l="l"/>
            <a:pathLst>
              <a:path h="1317310" w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2508588" y="4519154"/>
            <a:ext cx="12479834" cy="18551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20"/>
              </a:lnSpc>
            </a:pPr>
            <a:r>
              <a:rPr lang="en-US" sz="4585">
                <a:solidFill>
                  <a:srgbClr val="000000"/>
                </a:solidFill>
                <a:latin typeface="DejaVu Serif Bold"/>
              </a:rPr>
              <a:t>Cô cho trẻ hát bài hát:</a:t>
            </a:r>
          </a:p>
          <a:p>
            <a:pPr algn="ctr">
              <a:lnSpc>
                <a:spcPts val="8519"/>
              </a:lnSpc>
            </a:pPr>
            <a:r>
              <a:rPr lang="en-US" sz="6085">
                <a:solidFill>
                  <a:srgbClr val="000000"/>
                </a:solidFill>
                <a:latin typeface="DejaVu Serif Bold"/>
              </a:rPr>
              <a:t> “Em là cảnh sát giao thông”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25999" y="693190"/>
            <a:ext cx="15917348" cy="9117517"/>
            <a:chOff x="0" y="0"/>
            <a:chExt cx="3764577" cy="215636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64577" cy="2156364"/>
            </a:xfrm>
            <a:custGeom>
              <a:avLst/>
              <a:gdLst/>
              <a:ahLst/>
              <a:cxnLst/>
              <a:rect r="r" b="b" t="t" l="l"/>
              <a:pathLst>
                <a:path h="2156364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25999" y="561269"/>
            <a:ext cx="15917348" cy="9164462"/>
            <a:chOff x="0" y="0"/>
            <a:chExt cx="3764577" cy="21674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764577" cy="2167467"/>
            </a:xfrm>
            <a:custGeom>
              <a:avLst/>
              <a:gdLst/>
              <a:ahLst/>
              <a:cxnLst/>
              <a:rect r="r" b="b" t="t" l="l"/>
              <a:pathLst>
                <a:path h="2167467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5400000">
            <a:off x="16362525" y="995060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400000">
            <a:off x="16362525" y="2238313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16362525" y="348236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5400000">
            <a:off x="16362525" y="4726425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5400000">
            <a:off x="16362525" y="7211502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400000">
            <a:off x="16362525" y="889101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400000">
            <a:off x="16362525" y="213694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16362525" y="338198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5400000">
            <a:off x="16362525" y="4626045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5400000">
            <a:off x="16362525" y="7114157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1185326" y="561269"/>
            <a:ext cx="15917348" cy="9164462"/>
            <a:chOff x="0" y="0"/>
            <a:chExt cx="3764577" cy="216746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764577" cy="2167467"/>
            </a:xfrm>
            <a:custGeom>
              <a:avLst/>
              <a:gdLst/>
              <a:ahLst/>
              <a:cxnLst/>
              <a:rect r="r" b="b" t="t" l="l"/>
              <a:pathLst>
                <a:path h="2167467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922637" y="1050653"/>
            <a:ext cx="736712" cy="8185694"/>
          </a:xfrm>
          <a:custGeom>
            <a:avLst/>
            <a:gdLst/>
            <a:ahLst/>
            <a:cxnLst/>
            <a:rect r="r" b="b" t="t" l="l"/>
            <a:pathLst>
              <a:path h="8185694" w="736712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2232572" y="693190"/>
            <a:ext cx="14576965" cy="8565110"/>
          </a:xfrm>
          <a:custGeom>
            <a:avLst/>
            <a:gdLst/>
            <a:ahLst/>
            <a:cxnLst/>
            <a:rect r="r" b="b" t="t" l="l"/>
            <a:pathLst>
              <a:path h="8565110" w="14576965">
                <a:moveTo>
                  <a:pt x="0" y="0"/>
                </a:moveTo>
                <a:lnTo>
                  <a:pt x="14576965" y="0"/>
                </a:lnTo>
                <a:lnTo>
                  <a:pt x="14576965" y="8565110"/>
                </a:lnTo>
                <a:lnTo>
                  <a:pt x="0" y="856511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-15064" r="-7247" b="-6449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25999" y="693190"/>
            <a:ext cx="15917348" cy="9117517"/>
            <a:chOff x="0" y="0"/>
            <a:chExt cx="3764577" cy="215636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64577" cy="2156364"/>
            </a:xfrm>
            <a:custGeom>
              <a:avLst/>
              <a:gdLst/>
              <a:ahLst/>
              <a:cxnLst/>
              <a:rect r="r" b="b" t="t" l="l"/>
              <a:pathLst>
                <a:path h="2156364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25999" y="561269"/>
            <a:ext cx="15917348" cy="9164462"/>
            <a:chOff x="0" y="0"/>
            <a:chExt cx="3764577" cy="21674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764577" cy="2167467"/>
            </a:xfrm>
            <a:custGeom>
              <a:avLst/>
              <a:gdLst/>
              <a:ahLst/>
              <a:cxnLst/>
              <a:rect r="r" b="b" t="t" l="l"/>
              <a:pathLst>
                <a:path h="2167467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5400000">
            <a:off x="16362525" y="995060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400000">
            <a:off x="16362525" y="2238313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16362525" y="348236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5400000">
            <a:off x="16362525" y="4726425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5400000">
            <a:off x="16362525" y="7211502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400000">
            <a:off x="16362525" y="889101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400000">
            <a:off x="16362525" y="213694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16362525" y="338198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5400000">
            <a:off x="16362525" y="4626045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5400000">
            <a:off x="16362525" y="7114157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1185326" y="561269"/>
            <a:ext cx="15917348" cy="9164462"/>
            <a:chOff x="0" y="0"/>
            <a:chExt cx="3764577" cy="216746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764577" cy="2167467"/>
            </a:xfrm>
            <a:custGeom>
              <a:avLst/>
              <a:gdLst/>
              <a:ahLst/>
              <a:cxnLst/>
              <a:rect r="r" b="b" t="t" l="l"/>
              <a:pathLst>
                <a:path h="2167467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922637" y="1050653"/>
            <a:ext cx="736712" cy="8185694"/>
          </a:xfrm>
          <a:custGeom>
            <a:avLst/>
            <a:gdLst/>
            <a:ahLst/>
            <a:cxnLst/>
            <a:rect r="r" b="b" t="t" l="l"/>
            <a:pathLst>
              <a:path h="8185694" w="736712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5040668" y="1928767"/>
            <a:ext cx="8526559" cy="6727366"/>
            <a:chOff x="0" y="0"/>
            <a:chExt cx="1013919" cy="799972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013919" cy="799972"/>
            </a:xfrm>
            <a:custGeom>
              <a:avLst/>
              <a:gdLst/>
              <a:ahLst/>
              <a:cxnLst/>
              <a:rect r="r" b="b" t="t" l="l"/>
              <a:pathLst>
                <a:path h="799972" w="1013919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987464" y="1725878"/>
            <a:ext cx="14380090" cy="6835245"/>
            <a:chOff x="0" y="0"/>
            <a:chExt cx="1709981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709981" cy="812800"/>
            </a:xfrm>
            <a:custGeom>
              <a:avLst/>
              <a:gdLst/>
              <a:ahLst/>
              <a:cxnLst/>
              <a:rect r="r" b="b" t="t" l="l"/>
              <a:pathLst>
                <a:path h="812800" w="1709981">
                  <a:moveTo>
                    <a:pt x="0" y="0"/>
                  </a:moveTo>
                  <a:lnTo>
                    <a:pt x="1709981" y="0"/>
                  </a:lnTo>
                  <a:lnTo>
                    <a:pt x="170998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1709981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120324">
            <a:off x="7049103" y="1221074"/>
            <a:ext cx="4189793" cy="1081728"/>
          </a:xfrm>
          <a:custGeom>
            <a:avLst/>
            <a:gdLst/>
            <a:ahLst/>
            <a:cxnLst/>
            <a:rect r="r" b="b" t="t" l="l"/>
            <a:pathLst>
              <a:path h="1081728" w="4189793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1302675">
            <a:off x="12633811" y="7765288"/>
            <a:ext cx="1721329" cy="1697790"/>
          </a:xfrm>
          <a:custGeom>
            <a:avLst/>
            <a:gdLst/>
            <a:ahLst/>
            <a:cxnLst/>
            <a:rect r="r" b="b" t="t" l="l"/>
            <a:pathLst>
              <a:path h="1697790" w="1721329">
                <a:moveTo>
                  <a:pt x="0" y="0"/>
                </a:moveTo>
                <a:lnTo>
                  <a:pt x="1721329" y="0"/>
                </a:lnTo>
                <a:lnTo>
                  <a:pt x="1721329" y="1697789"/>
                </a:lnTo>
                <a:lnTo>
                  <a:pt x="0" y="169778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493762">
            <a:off x="15082515" y="4048873"/>
            <a:ext cx="744588" cy="734406"/>
          </a:xfrm>
          <a:custGeom>
            <a:avLst/>
            <a:gdLst/>
            <a:ahLst/>
            <a:cxnLst/>
            <a:rect r="r" b="b" t="t" l="l"/>
            <a:pathLst>
              <a:path h="734406" w="744588">
                <a:moveTo>
                  <a:pt x="0" y="0"/>
                </a:moveTo>
                <a:lnTo>
                  <a:pt x="744589" y="0"/>
                </a:lnTo>
                <a:lnTo>
                  <a:pt x="744589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772170">
            <a:off x="14017668" y="323287"/>
            <a:ext cx="1461114" cy="1461114"/>
          </a:xfrm>
          <a:custGeom>
            <a:avLst/>
            <a:gdLst/>
            <a:ahLst/>
            <a:cxnLst/>
            <a:rect r="r" b="b" t="t" l="l"/>
            <a:pathLst>
              <a:path h="1461114" w="1461114">
                <a:moveTo>
                  <a:pt x="0" y="0"/>
                </a:moveTo>
                <a:lnTo>
                  <a:pt x="1461114" y="0"/>
                </a:lnTo>
                <a:lnTo>
                  <a:pt x="1461114" y="1461114"/>
                </a:lnTo>
                <a:lnTo>
                  <a:pt x="0" y="146111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-6294146">
            <a:off x="4121941" y="1150165"/>
            <a:ext cx="1427557" cy="1408035"/>
          </a:xfrm>
          <a:custGeom>
            <a:avLst/>
            <a:gdLst/>
            <a:ahLst/>
            <a:cxnLst/>
            <a:rect r="r" b="b" t="t" l="l"/>
            <a:pathLst>
              <a:path h="1408035" w="1427557">
                <a:moveTo>
                  <a:pt x="0" y="0"/>
                </a:moveTo>
                <a:lnTo>
                  <a:pt x="1427557" y="0"/>
                </a:lnTo>
                <a:lnTo>
                  <a:pt x="1427557" y="1408035"/>
                </a:lnTo>
                <a:lnTo>
                  <a:pt x="0" y="140803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-1483876">
            <a:off x="3639475" y="8179166"/>
            <a:ext cx="837565" cy="826111"/>
          </a:xfrm>
          <a:custGeom>
            <a:avLst/>
            <a:gdLst/>
            <a:ahLst/>
            <a:cxnLst/>
            <a:rect r="r" b="b" t="t" l="l"/>
            <a:pathLst>
              <a:path h="826111" w="837565">
                <a:moveTo>
                  <a:pt x="0" y="0"/>
                </a:moveTo>
                <a:lnTo>
                  <a:pt x="837565" y="0"/>
                </a:lnTo>
                <a:lnTo>
                  <a:pt x="837565" y="826111"/>
                </a:lnTo>
                <a:lnTo>
                  <a:pt x="0" y="82611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-6459985">
            <a:off x="2480568" y="4803929"/>
            <a:ext cx="896038" cy="896038"/>
          </a:xfrm>
          <a:custGeom>
            <a:avLst/>
            <a:gdLst/>
            <a:ahLst/>
            <a:cxnLst/>
            <a:rect r="r" b="b" t="t" l="l"/>
            <a:pathLst>
              <a:path h="896038" w="896038">
                <a:moveTo>
                  <a:pt x="0" y="0"/>
                </a:moveTo>
                <a:lnTo>
                  <a:pt x="896038" y="0"/>
                </a:lnTo>
                <a:lnTo>
                  <a:pt x="896038" y="896039"/>
                </a:lnTo>
                <a:lnTo>
                  <a:pt x="0" y="89603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2365734" y="2895073"/>
            <a:ext cx="14001820" cy="6525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12"/>
              </a:lnSpc>
            </a:pPr>
            <a:r>
              <a:rPr lang="en-US" sz="5223">
                <a:solidFill>
                  <a:srgbClr val="000000"/>
                </a:solidFill>
                <a:latin typeface="DejaVu Serif Bold"/>
              </a:rPr>
              <a:t>-Chú CSGT đang đứng ở đâu?</a:t>
            </a:r>
          </a:p>
          <a:p>
            <a:pPr algn="ctr">
              <a:lnSpc>
                <a:spcPts val="7312"/>
              </a:lnSpc>
            </a:pPr>
            <a:r>
              <a:rPr lang="en-US" sz="5223">
                <a:solidFill>
                  <a:srgbClr val="000000"/>
                </a:solidFill>
                <a:latin typeface="DejaVu Serif Bold"/>
              </a:rPr>
              <a:t>-Chú CSGT đang làm gì?</a:t>
            </a:r>
          </a:p>
          <a:p>
            <a:pPr algn="ctr">
              <a:lnSpc>
                <a:spcPts val="7312"/>
              </a:lnSpc>
            </a:pPr>
            <a:r>
              <a:rPr lang="en-US" sz="5223">
                <a:solidFill>
                  <a:srgbClr val="000000"/>
                </a:solidFill>
                <a:latin typeface="DejaVu Serif Bold"/>
              </a:rPr>
              <a:t>-Chú dùng dụng cụ gì để chỉ đường cho người đi đường?</a:t>
            </a:r>
          </a:p>
          <a:p>
            <a:pPr algn="ctr">
              <a:lnSpc>
                <a:spcPts val="7312"/>
              </a:lnSpc>
            </a:pPr>
            <a:r>
              <a:rPr lang="en-US" sz="5223">
                <a:solidFill>
                  <a:srgbClr val="000000"/>
                </a:solidFill>
                <a:latin typeface="DejaVu Serif Bold"/>
              </a:rPr>
              <a:t>-Chú CSGT mặc trang phục màu gì?</a:t>
            </a:r>
          </a:p>
          <a:p>
            <a:pPr algn="ctr">
              <a:lnSpc>
                <a:spcPts val="7312"/>
              </a:lnSpc>
            </a:pPr>
            <a:r>
              <a:rPr lang="en-US" sz="5223">
                <a:solidFill>
                  <a:srgbClr val="000000"/>
                </a:solidFill>
                <a:latin typeface="DejaVu Serif Bold"/>
              </a:rPr>
              <a:t>-Chú CSGT làm việc ở đâu?</a:t>
            </a:r>
          </a:p>
          <a:p>
            <a:pPr algn="ctr">
              <a:lnSpc>
                <a:spcPts val="7312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25999" y="693190"/>
            <a:ext cx="15917348" cy="9117517"/>
            <a:chOff x="0" y="0"/>
            <a:chExt cx="3764577" cy="215636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64577" cy="2156364"/>
            </a:xfrm>
            <a:custGeom>
              <a:avLst/>
              <a:gdLst/>
              <a:ahLst/>
              <a:cxnLst/>
              <a:rect r="r" b="b" t="t" l="l"/>
              <a:pathLst>
                <a:path h="2156364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25999" y="561269"/>
            <a:ext cx="15917348" cy="9164462"/>
            <a:chOff x="0" y="0"/>
            <a:chExt cx="3764577" cy="21674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764577" cy="2167467"/>
            </a:xfrm>
            <a:custGeom>
              <a:avLst/>
              <a:gdLst/>
              <a:ahLst/>
              <a:cxnLst/>
              <a:rect r="r" b="b" t="t" l="l"/>
              <a:pathLst>
                <a:path h="2167467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5400000">
            <a:off x="16362525" y="995060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400000">
            <a:off x="16362525" y="2238313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16362525" y="348236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5400000">
            <a:off x="16362525" y="4726425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5400000">
            <a:off x="16362525" y="7211502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400000">
            <a:off x="16362525" y="889101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400000">
            <a:off x="16362525" y="213694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16362525" y="338198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5400000">
            <a:off x="16362525" y="4626045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5400000">
            <a:off x="16362525" y="7114157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1185326" y="561269"/>
            <a:ext cx="15917348" cy="9164462"/>
            <a:chOff x="0" y="0"/>
            <a:chExt cx="3764577" cy="216746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764577" cy="2167467"/>
            </a:xfrm>
            <a:custGeom>
              <a:avLst/>
              <a:gdLst/>
              <a:ahLst/>
              <a:cxnLst/>
              <a:rect r="r" b="b" t="t" l="l"/>
              <a:pathLst>
                <a:path h="2167467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922637" y="1050653"/>
            <a:ext cx="736712" cy="8185694"/>
          </a:xfrm>
          <a:custGeom>
            <a:avLst/>
            <a:gdLst/>
            <a:ahLst/>
            <a:cxnLst/>
            <a:rect r="r" b="b" t="t" l="l"/>
            <a:pathLst>
              <a:path h="8185694" w="736712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120324">
            <a:off x="7049103" y="1221074"/>
            <a:ext cx="4189793" cy="1081728"/>
          </a:xfrm>
          <a:custGeom>
            <a:avLst/>
            <a:gdLst/>
            <a:ahLst/>
            <a:cxnLst/>
            <a:rect r="r" b="b" t="t" l="l"/>
            <a:pathLst>
              <a:path h="1081728" w="4189793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1302675">
            <a:off x="12633811" y="7765288"/>
            <a:ext cx="1721329" cy="1697790"/>
          </a:xfrm>
          <a:custGeom>
            <a:avLst/>
            <a:gdLst/>
            <a:ahLst/>
            <a:cxnLst/>
            <a:rect r="r" b="b" t="t" l="l"/>
            <a:pathLst>
              <a:path h="1697790" w="1721329">
                <a:moveTo>
                  <a:pt x="0" y="0"/>
                </a:moveTo>
                <a:lnTo>
                  <a:pt x="1721329" y="0"/>
                </a:lnTo>
                <a:lnTo>
                  <a:pt x="1721329" y="1697789"/>
                </a:lnTo>
                <a:lnTo>
                  <a:pt x="0" y="169778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493762">
            <a:off x="15082515" y="4048873"/>
            <a:ext cx="744588" cy="734406"/>
          </a:xfrm>
          <a:custGeom>
            <a:avLst/>
            <a:gdLst/>
            <a:ahLst/>
            <a:cxnLst/>
            <a:rect r="r" b="b" t="t" l="l"/>
            <a:pathLst>
              <a:path h="734406" w="744588">
                <a:moveTo>
                  <a:pt x="0" y="0"/>
                </a:moveTo>
                <a:lnTo>
                  <a:pt x="744589" y="0"/>
                </a:lnTo>
                <a:lnTo>
                  <a:pt x="744589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772170">
            <a:off x="14017668" y="323287"/>
            <a:ext cx="1461114" cy="1461114"/>
          </a:xfrm>
          <a:custGeom>
            <a:avLst/>
            <a:gdLst/>
            <a:ahLst/>
            <a:cxnLst/>
            <a:rect r="r" b="b" t="t" l="l"/>
            <a:pathLst>
              <a:path h="1461114" w="1461114">
                <a:moveTo>
                  <a:pt x="0" y="0"/>
                </a:moveTo>
                <a:lnTo>
                  <a:pt x="1461114" y="0"/>
                </a:lnTo>
                <a:lnTo>
                  <a:pt x="1461114" y="1461114"/>
                </a:lnTo>
                <a:lnTo>
                  <a:pt x="0" y="146111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-6294146">
            <a:off x="4121941" y="1150165"/>
            <a:ext cx="1427557" cy="1408035"/>
          </a:xfrm>
          <a:custGeom>
            <a:avLst/>
            <a:gdLst/>
            <a:ahLst/>
            <a:cxnLst/>
            <a:rect r="r" b="b" t="t" l="l"/>
            <a:pathLst>
              <a:path h="1408035" w="1427557">
                <a:moveTo>
                  <a:pt x="0" y="0"/>
                </a:moveTo>
                <a:lnTo>
                  <a:pt x="1427557" y="0"/>
                </a:lnTo>
                <a:lnTo>
                  <a:pt x="1427557" y="1408035"/>
                </a:lnTo>
                <a:lnTo>
                  <a:pt x="0" y="140803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-1483876">
            <a:off x="3639475" y="8179166"/>
            <a:ext cx="837565" cy="826111"/>
          </a:xfrm>
          <a:custGeom>
            <a:avLst/>
            <a:gdLst/>
            <a:ahLst/>
            <a:cxnLst/>
            <a:rect r="r" b="b" t="t" l="l"/>
            <a:pathLst>
              <a:path h="826111" w="837565">
                <a:moveTo>
                  <a:pt x="0" y="0"/>
                </a:moveTo>
                <a:lnTo>
                  <a:pt x="837565" y="0"/>
                </a:lnTo>
                <a:lnTo>
                  <a:pt x="837565" y="826111"/>
                </a:lnTo>
                <a:lnTo>
                  <a:pt x="0" y="82611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-6459985">
            <a:off x="2480568" y="4803929"/>
            <a:ext cx="896038" cy="896038"/>
          </a:xfrm>
          <a:custGeom>
            <a:avLst/>
            <a:gdLst/>
            <a:ahLst/>
            <a:cxnLst/>
            <a:rect r="r" b="b" t="t" l="l"/>
            <a:pathLst>
              <a:path h="896038" w="896038">
                <a:moveTo>
                  <a:pt x="0" y="0"/>
                </a:moveTo>
                <a:lnTo>
                  <a:pt x="896038" y="0"/>
                </a:lnTo>
                <a:lnTo>
                  <a:pt x="896038" y="896039"/>
                </a:lnTo>
                <a:lnTo>
                  <a:pt x="0" y="89603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5316286" y="817311"/>
            <a:ext cx="7276700" cy="8030952"/>
          </a:xfrm>
          <a:custGeom>
            <a:avLst/>
            <a:gdLst/>
            <a:ahLst/>
            <a:cxnLst/>
            <a:rect r="r" b="b" t="t" l="l"/>
            <a:pathLst>
              <a:path h="8030952" w="7276700">
                <a:moveTo>
                  <a:pt x="0" y="0"/>
                </a:moveTo>
                <a:lnTo>
                  <a:pt x="7276700" y="0"/>
                </a:lnTo>
                <a:lnTo>
                  <a:pt x="7276700" y="8030952"/>
                </a:lnTo>
                <a:lnTo>
                  <a:pt x="0" y="8030952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0" t="-2421" r="0" b="-3484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1525999" y="8390101"/>
            <a:ext cx="14958268" cy="906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Trang phục của chú cảnh sát giao thông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25999" y="693190"/>
            <a:ext cx="15917348" cy="9117517"/>
            <a:chOff x="0" y="0"/>
            <a:chExt cx="3764577" cy="215636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64577" cy="2156364"/>
            </a:xfrm>
            <a:custGeom>
              <a:avLst/>
              <a:gdLst/>
              <a:ahLst/>
              <a:cxnLst/>
              <a:rect r="r" b="b" t="t" l="l"/>
              <a:pathLst>
                <a:path h="2156364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25999" y="561269"/>
            <a:ext cx="15917348" cy="9164462"/>
            <a:chOff x="0" y="0"/>
            <a:chExt cx="3764577" cy="21674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764577" cy="2167467"/>
            </a:xfrm>
            <a:custGeom>
              <a:avLst/>
              <a:gdLst/>
              <a:ahLst/>
              <a:cxnLst/>
              <a:rect r="r" b="b" t="t" l="l"/>
              <a:pathLst>
                <a:path h="2167467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5400000">
            <a:off x="16362525" y="995060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400000">
            <a:off x="16362525" y="2238313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16362525" y="348236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5400000">
            <a:off x="16362525" y="4726425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5400000">
            <a:off x="16362525" y="7211502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400000">
            <a:off x="16362525" y="889101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400000">
            <a:off x="16362525" y="213694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16362525" y="338198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5400000">
            <a:off x="16362525" y="4626045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5400000">
            <a:off x="16362525" y="7114157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1185326" y="561269"/>
            <a:ext cx="15917348" cy="9164462"/>
            <a:chOff x="0" y="0"/>
            <a:chExt cx="3764577" cy="216746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764577" cy="2167467"/>
            </a:xfrm>
            <a:custGeom>
              <a:avLst/>
              <a:gdLst/>
              <a:ahLst/>
              <a:cxnLst/>
              <a:rect r="r" b="b" t="t" l="l"/>
              <a:pathLst>
                <a:path h="2167467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922637" y="1050653"/>
            <a:ext cx="736712" cy="8185694"/>
          </a:xfrm>
          <a:custGeom>
            <a:avLst/>
            <a:gdLst/>
            <a:ahLst/>
            <a:cxnLst/>
            <a:rect r="r" b="b" t="t" l="l"/>
            <a:pathLst>
              <a:path h="8185694" w="736712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120324">
            <a:off x="7049103" y="1221074"/>
            <a:ext cx="4189793" cy="1081728"/>
          </a:xfrm>
          <a:custGeom>
            <a:avLst/>
            <a:gdLst/>
            <a:ahLst/>
            <a:cxnLst/>
            <a:rect r="r" b="b" t="t" l="l"/>
            <a:pathLst>
              <a:path h="1081728" w="4189793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1302675">
            <a:off x="12633811" y="7765288"/>
            <a:ext cx="1721329" cy="1697790"/>
          </a:xfrm>
          <a:custGeom>
            <a:avLst/>
            <a:gdLst/>
            <a:ahLst/>
            <a:cxnLst/>
            <a:rect r="r" b="b" t="t" l="l"/>
            <a:pathLst>
              <a:path h="1697790" w="1721329">
                <a:moveTo>
                  <a:pt x="0" y="0"/>
                </a:moveTo>
                <a:lnTo>
                  <a:pt x="1721329" y="0"/>
                </a:lnTo>
                <a:lnTo>
                  <a:pt x="1721329" y="1697789"/>
                </a:lnTo>
                <a:lnTo>
                  <a:pt x="0" y="169778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493762">
            <a:off x="15082515" y="4048873"/>
            <a:ext cx="744588" cy="734406"/>
          </a:xfrm>
          <a:custGeom>
            <a:avLst/>
            <a:gdLst/>
            <a:ahLst/>
            <a:cxnLst/>
            <a:rect r="r" b="b" t="t" l="l"/>
            <a:pathLst>
              <a:path h="734406" w="744588">
                <a:moveTo>
                  <a:pt x="0" y="0"/>
                </a:moveTo>
                <a:lnTo>
                  <a:pt x="744589" y="0"/>
                </a:lnTo>
                <a:lnTo>
                  <a:pt x="744589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772170">
            <a:off x="14017668" y="323287"/>
            <a:ext cx="1461114" cy="1461114"/>
          </a:xfrm>
          <a:custGeom>
            <a:avLst/>
            <a:gdLst/>
            <a:ahLst/>
            <a:cxnLst/>
            <a:rect r="r" b="b" t="t" l="l"/>
            <a:pathLst>
              <a:path h="1461114" w="1461114">
                <a:moveTo>
                  <a:pt x="0" y="0"/>
                </a:moveTo>
                <a:lnTo>
                  <a:pt x="1461114" y="0"/>
                </a:lnTo>
                <a:lnTo>
                  <a:pt x="1461114" y="1461114"/>
                </a:lnTo>
                <a:lnTo>
                  <a:pt x="0" y="146111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-6294146">
            <a:off x="4121941" y="1150165"/>
            <a:ext cx="1427557" cy="1408035"/>
          </a:xfrm>
          <a:custGeom>
            <a:avLst/>
            <a:gdLst/>
            <a:ahLst/>
            <a:cxnLst/>
            <a:rect r="r" b="b" t="t" l="l"/>
            <a:pathLst>
              <a:path h="1408035" w="1427557">
                <a:moveTo>
                  <a:pt x="0" y="0"/>
                </a:moveTo>
                <a:lnTo>
                  <a:pt x="1427557" y="0"/>
                </a:lnTo>
                <a:lnTo>
                  <a:pt x="1427557" y="1408035"/>
                </a:lnTo>
                <a:lnTo>
                  <a:pt x="0" y="140803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-1483876">
            <a:off x="3639475" y="8179166"/>
            <a:ext cx="837565" cy="826111"/>
          </a:xfrm>
          <a:custGeom>
            <a:avLst/>
            <a:gdLst/>
            <a:ahLst/>
            <a:cxnLst/>
            <a:rect r="r" b="b" t="t" l="l"/>
            <a:pathLst>
              <a:path h="826111" w="837565">
                <a:moveTo>
                  <a:pt x="0" y="0"/>
                </a:moveTo>
                <a:lnTo>
                  <a:pt x="837565" y="0"/>
                </a:lnTo>
                <a:lnTo>
                  <a:pt x="837565" y="826111"/>
                </a:lnTo>
                <a:lnTo>
                  <a:pt x="0" y="82611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-6459985">
            <a:off x="2480568" y="4803929"/>
            <a:ext cx="896038" cy="896038"/>
          </a:xfrm>
          <a:custGeom>
            <a:avLst/>
            <a:gdLst/>
            <a:ahLst/>
            <a:cxnLst/>
            <a:rect r="r" b="b" t="t" l="l"/>
            <a:pathLst>
              <a:path h="896038" w="896038">
                <a:moveTo>
                  <a:pt x="0" y="0"/>
                </a:moveTo>
                <a:lnTo>
                  <a:pt x="896038" y="0"/>
                </a:lnTo>
                <a:lnTo>
                  <a:pt x="896038" y="896039"/>
                </a:lnTo>
                <a:lnTo>
                  <a:pt x="0" y="89603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2834546" y="630404"/>
            <a:ext cx="12618908" cy="7571345"/>
          </a:xfrm>
          <a:custGeom>
            <a:avLst/>
            <a:gdLst/>
            <a:ahLst/>
            <a:cxnLst/>
            <a:rect r="r" b="b" t="t" l="l"/>
            <a:pathLst>
              <a:path h="7571345" w="12618908">
                <a:moveTo>
                  <a:pt x="0" y="0"/>
                </a:moveTo>
                <a:lnTo>
                  <a:pt x="12618908" y="0"/>
                </a:lnTo>
                <a:lnTo>
                  <a:pt x="12618908" y="7571344"/>
                </a:lnTo>
                <a:lnTo>
                  <a:pt x="0" y="7571344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0" t="0" r="0" b="0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867212" y="8390101"/>
            <a:ext cx="16275844" cy="906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Dụng cụ hỗ trợ của chú cảnh sát giao thông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25999" y="693190"/>
            <a:ext cx="15917348" cy="9117517"/>
            <a:chOff x="0" y="0"/>
            <a:chExt cx="3764577" cy="215636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64577" cy="2156364"/>
            </a:xfrm>
            <a:custGeom>
              <a:avLst/>
              <a:gdLst/>
              <a:ahLst/>
              <a:cxnLst/>
              <a:rect r="r" b="b" t="t" l="l"/>
              <a:pathLst>
                <a:path h="2156364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25999" y="561269"/>
            <a:ext cx="15917348" cy="9164462"/>
            <a:chOff x="0" y="0"/>
            <a:chExt cx="3764577" cy="21674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764577" cy="2167467"/>
            </a:xfrm>
            <a:custGeom>
              <a:avLst/>
              <a:gdLst/>
              <a:ahLst/>
              <a:cxnLst/>
              <a:rect r="r" b="b" t="t" l="l"/>
              <a:pathLst>
                <a:path h="2167467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5400000">
            <a:off x="16362525" y="995060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400000">
            <a:off x="16362525" y="2238313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16362525" y="348236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5400000">
            <a:off x="16362525" y="4726425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5400000">
            <a:off x="16362525" y="7211502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400000">
            <a:off x="16362525" y="889101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400000">
            <a:off x="16362525" y="213694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16362525" y="338198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5400000">
            <a:off x="16362525" y="4626045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5400000">
            <a:off x="16362525" y="7114157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1185326" y="561269"/>
            <a:ext cx="15917348" cy="9164462"/>
            <a:chOff x="0" y="0"/>
            <a:chExt cx="3764577" cy="216746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764577" cy="2167467"/>
            </a:xfrm>
            <a:custGeom>
              <a:avLst/>
              <a:gdLst/>
              <a:ahLst/>
              <a:cxnLst/>
              <a:rect r="r" b="b" t="t" l="l"/>
              <a:pathLst>
                <a:path h="2167467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922637" y="1050653"/>
            <a:ext cx="736712" cy="8185694"/>
          </a:xfrm>
          <a:custGeom>
            <a:avLst/>
            <a:gdLst/>
            <a:ahLst/>
            <a:cxnLst/>
            <a:rect r="r" b="b" t="t" l="l"/>
            <a:pathLst>
              <a:path h="8185694" w="736712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5040668" y="1928767"/>
            <a:ext cx="8526559" cy="6727366"/>
            <a:chOff x="0" y="0"/>
            <a:chExt cx="1013919" cy="799972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013919" cy="799972"/>
            </a:xfrm>
            <a:custGeom>
              <a:avLst/>
              <a:gdLst/>
              <a:ahLst/>
              <a:cxnLst/>
              <a:rect r="r" b="b" t="t" l="l"/>
              <a:pathLst>
                <a:path h="799972" w="1013919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4835719" y="1725878"/>
            <a:ext cx="9755864" cy="6835245"/>
            <a:chOff x="0" y="0"/>
            <a:chExt cx="11601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160100" cy="812800"/>
            </a:xfrm>
            <a:custGeom>
              <a:avLst/>
              <a:gdLst/>
              <a:ahLst/>
              <a:cxnLst/>
              <a:rect r="r" b="b" t="t" l="l"/>
              <a:pathLst>
                <a:path h="812800" w="1160100">
                  <a:moveTo>
                    <a:pt x="0" y="0"/>
                  </a:moveTo>
                  <a:lnTo>
                    <a:pt x="1160100" y="0"/>
                  </a:lnTo>
                  <a:lnTo>
                    <a:pt x="11601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11601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120324">
            <a:off x="7049103" y="1221074"/>
            <a:ext cx="4189793" cy="1081728"/>
          </a:xfrm>
          <a:custGeom>
            <a:avLst/>
            <a:gdLst/>
            <a:ahLst/>
            <a:cxnLst/>
            <a:rect r="r" b="b" t="t" l="l"/>
            <a:pathLst>
              <a:path h="1081728" w="4189793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4505853">
            <a:off x="2877969" y="324683"/>
            <a:ext cx="1427557" cy="1408035"/>
          </a:xfrm>
          <a:custGeom>
            <a:avLst/>
            <a:gdLst/>
            <a:ahLst/>
            <a:cxnLst/>
            <a:rect r="r" b="b" t="t" l="l"/>
            <a:pathLst>
              <a:path h="1408035" w="1427557">
                <a:moveTo>
                  <a:pt x="0" y="0"/>
                </a:moveTo>
                <a:lnTo>
                  <a:pt x="1427557" y="0"/>
                </a:lnTo>
                <a:lnTo>
                  <a:pt x="1427557" y="1408034"/>
                </a:lnTo>
                <a:lnTo>
                  <a:pt x="0" y="140803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-10306237">
            <a:off x="4134533" y="7781472"/>
            <a:ext cx="1252441" cy="1235313"/>
          </a:xfrm>
          <a:custGeom>
            <a:avLst/>
            <a:gdLst/>
            <a:ahLst/>
            <a:cxnLst/>
            <a:rect r="r" b="b" t="t" l="l"/>
            <a:pathLst>
              <a:path h="1235313" w="1252441">
                <a:moveTo>
                  <a:pt x="0" y="0"/>
                </a:moveTo>
                <a:lnTo>
                  <a:pt x="1252441" y="0"/>
                </a:lnTo>
                <a:lnTo>
                  <a:pt x="1252441" y="1235313"/>
                </a:lnTo>
                <a:lnTo>
                  <a:pt x="0" y="123531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3062654">
            <a:off x="14208099" y="1641508"/>
            <a:ext cx="1810087" cy="1566548"/>
          </a:xfrm>
          <a:custGeom>
            <a:avLst/>
            <a:gdLst/>
            <a:ahLst/>
            <a:cxnLst/>
            <a:rect r="r" b="b" t="t" l="l"/>
            <a:pathLst>
              <a:path h="1566548" w="1810087">
                <a:moveTo>
                  <a:pt x="0" y="0"/>
                </a:moveTo>
                <a:lnTo>
                  <a:pt x="1810087" y="0"/>
                </a:lnTo>
                <a:lnTo>
                  <a:pt x="1810087" y="1566549"/>
                </a:lnTo>
                <a:lnTo>
                  <a:pt x="0" y="156654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4340014">
            <a:off x="14309913" y="6789423"/>
            <a:ext cx="1756269" cy="1756269"/>
          </a:xfrm>
          <a:custGeom>
            <a:avLst/>
            <a:gdLst/>
            <a:ahLst/>
            <a:cxnLst/>
            <a:rect r="r" b="b" t="t" l="l"/>
            <a:pathLst>
              <a:path h="1756269" w="1756269">
                <a:moveTo>
                  <a:pt x="0" y="0"/>
                </a:moveTo>
                <a:lnTo>
                  <a:pt x="1756269" y="0"/>
                </a:lnTo>
                <a:lnTo>
                  <a:pt x="1756269" y="1756269"/>
                </a:lnTo>
                <a:lnTo>
                  <a:pt x="0" y="175626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-6459985">
            <a:off x="2527797" y="5107847"/>
            <a:ext cx="626645" cy="626645"/>
          </a:xfrm>
          <a:custGeom>
            <a:avLst/>
            <a:gdLst/>
            <a:ahLst/>
            <a:cxnLst/>
            <a:rect r="r" b="b" t="t" l="l"/>
            <a:pathLst>
              <a:path h="626645" w="626645">
                <a:moveTo>
                  <a:pt x="0" y="0"/>
                </a:moveTo>
                <a:lnTo>
                  <a:pt x="626645" y="0"/>
                </a:lnTo>
                <a:lnTo>
                  <a:pt x="626645" y="626645"/>
                </a:lnTo>
                <a:lnTo>
                  <a:pt x="0" y="6266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4760753" y="3966889"/>
            <a:ext cx="9830830" cy="3434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39"/>
              </a:lnSpc>
            </a:pPr>
            <a:r>
              <a:rPr lang="en-US" sz="6456">
                <a:solidFill>
                  <a:srgbClr val="000000"/>
                </a:solidFill>
                <a:latin typeface="DejaVu Serif Bold"/>
              </a:rPr>
              <a:t>*Luyện tập:</a:t>
            </a:r>
          </a:p>
          <a:p>
            <a:pPr algn="ctr">
              <a:lnSpc>
                <a:spcPts val="9039"/>
              </a:lnSpc>
            </a:pPr>
            <a:r>
              <a:rPr lang="en-US" sz="6456">
                <a:solidFill>
                  <a:srgbClr val="000000"/>
                </a:solidFill>
                <a:latin typeface="DejaVu Serif Bold"/>
              </a:rPr>
              <a:t>+TC1: "Nối tranh"</a:t>
            </a:r>
          </a:p>
          <a:p>
            <a:pPr algn="ctr">
              <a:lnSpc>
                <a:spcPts val="9039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25999" y="693190"/>
            <a:ext cx="15917348" cy="9117517"/>
            <a:chOff x="0" y="0"/>
            <a:chExt cx="3764577" cy="215636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64577" cy="2156364"/>
            </a:xfrm>
            <a:custGeom>
              <a:avLst/>
              <a:gdLst/>
              <a:ahLst/>
              <a:cxnLst/>
              <a:rect r="r" b="b" t="t" l="l"/>
              <a:pathLst>
                <a:path h="2156364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25999" y="561269"/>
            <a:ext cx="15917348" cy="9164462"/>
            <a:chOff x="0" y="0"/>
            <a:chExt cx="3764577" cy="21674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764577" cy="2167467"/>
            </a:xfrm>
            <a:custGeom>
              <a:avLst/>
              <a:gdLst/>
              <a:ahLst/>
              <a:cxnLst/>
              <a:rect r="r" b="b" t="t" l="l"/>
              <a:pathLst>
                <a:path h="2167467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5400000">
            <a:off x="16362525" y="995060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400000">
            <a:off x="16362525" y="2238313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16362525" y="348236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5400000">
            <a:off x="16362525" y="4726425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5400000">
            <a:off x="16362525" y="7211502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400000">
            <a:off x="16362525" y="889101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400000">
            <a:off x="16362525" y="213694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16362525" y="338198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5400000">
            <a:off x="16362525" y="4626045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5400000">
            <a:off x="16362525" y="7114157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1185326" y="561269"/>
            <a:ext cx="15917348" cy="9164462"/>
            <a:chOff x="0" y="0"/>
            <a:chExt cx="3764577" cy="216746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764577" cy="2167467"/>
            </a:xfrm>
            <a:custGeom>
              <a:avLst/>
              <a:gdLst/>
              <a:ahLst/>
              <a:cxnLst/>
              <a:rect r="r" b="b" t="t" l="l"/>
              <a:pathLst>
                <a:path h="2167467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922637" y="1050653"/>
            <a:ext cx="736712" cy="8185694"/>
          </a:xfrm>
          <a:custGeom>
            <a:avLst/>
            <a:gdLst/>
            <a:ahLst/>
            <a:cxnLst/>
            <a:rect r="r" b="b" t="t" l="l"/>
            <a:pathLst>
              <a:path h="8185694" w="736712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5040668" y="1928767"/>
            <a:ext cx="8526559" cy="6727366"/>
            <a:chOff x="0" y="0"/>
            <a:chExt cx="1013919" cy="799972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013919" cy="799972"/>
            </a:xfrm>
            <a:custGeom>
              <a:avLst/>
              <a:gdLst/>
              <a:ahLst/>
              <a:cxnLst/>
              <a:rect r="r" b="b" t="t" l="l"/>
              <a:pathLst>
                <a:path h="799972" w="1013919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987464" y="1874828"/>
            <a:ext cx="14822073" cy="6835245"/>
            <a:chOff x="0" y="0"/>
            <a:chExt cx="1762538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762538" cy="812800"/>
            </a:xfrm>
            <a:custGeom>
              <a:avLst/>
              <a:gdLst/>
              <a:ahLst/>
              <a:cxnLst/>
              <a:rect r="r" b="b" t="t" l="l"/>
              <a:pathLst>
                <a:path h="812800" w="1762538">
                  <a:moveTo>
                    <a:pt x="0" y="0"/>
                  </a:moveTo>
                  <a:lnTo>
                    <a:pt x="1762538" y="0"/>
                  </a:lnTo>
                  <a:lnTo>
                    <a:pt x="176253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1762538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120324">
            <a:off x="7049103" y="1221074"/>
            <a:ext cx="4189793" cy="1081728"/>
          </a:xfrm>
          <a:custGeom>
            <a:avLst/>
            <a:gdLst/>
            <a:ahLst/>
            <a:cxnLst/>
            <a:rect r="r" b="b" t="t" l="l"/>
            <a:pathLst>
              <a:path h="1081728" w="4189793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4505853">
            <a:off x="2877969" y="324683"/>
            <a:ext cx="1427557" cy="1408035"/>
          </a:xfrm>
          <a:custGeom>
            <a:avLst/>
            <a:gdLst/>
            <a:ahLst/>
            <a:cxnLst/>
            <a:rect r="r" b="b" t="t" l="l"/>
            <a:pathLst>
              <a:path h="1408035" w="1427557">
                <a:moveTo>
                  <a:pt x="0" y="0"/>
                </a:moveTo>
                <a:lnTo>
                  <a:pt x="1427557" y="0"/>
                </a:lnTo>
                <a:lnTo>
                  <a:pt x="1427557" y="1408034"/>
                </a:lnTo>
                <a:lnTo>
                  <a:pt x="0" y="140803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-10306237">
            <a:off x="4134533" y="7781472"/>
            <a:ext cx="1252441" cy="1235313"/>
          </a:xfrm>
          <a:custGeom>
            <a:avLst/>
            <a:gdLst/>
            <a:ahLst/>
            <a:cxnLst/>
            <a:rect r="r" b="b" t="t" l="l"/>
            <a:pathLst>
              <a:path h="1235313" w="1252441">
                <a:moveTo>
                  <a:pt x="0" y="0"/>
                </a:moveTo>
                <a:lnTo>
                  <a:pt x="1252441" y="0"/>
                </a:lnTo>
                <a:lnTo>
                  <a:pt x="1252441" y="1235313"/>
                </a:lnTo>
                <a:lnTo>
                  <a:pt x="0" y="123531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3062654">
            <a:off x="14208099" y="1641508"/>
            <a:ext cx="1810087" cy="1566548"/>
          </a:xfrm>
          <a:custGeom>
            <a:avLst/>
            <a:gdLst/>
            <a:ahLst/>
            <a:cxnLst/>
            <a:rect r="r" b="b" t="t" l="l"/>
            <a:pathLst>
              <a:path h="1566548" w="1810087">
                <a:moveTo>
                  <a:pt x="0" y="0"/>
                </a:moveTo>
                <a:lnTo>
                  <a:pt x="1810087" y="0"/>
                </a:lnTo>
                <a:lnTo>
                  <a:pt x="1810087" y="1566549"/>
                </a:lnTo>
                <a:lnTo>
                  <a:pt x="0" y="156654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4340014">
            <a:off x="14309913" y="6789423"/>
            <a:ext cx="1756269" cy="1756269"/>
          </a:xfrm>
          <a:custGeom>
            <a:avLst/>
            <a:gdLst/>
            <a:ahLst/>
            <a:cxnLst/>
            <a:rect r="r" b="b" t="t" l="l"/>
            <a:pathLst>
              <a:path h="1756269" w="1756269">
                <a:moveTo>
                  <a:pt x="0" y="0"/>
                </a:moveTo>
                <a:lnTo>
                  <a:pt x="1756269" y="0"/>
                </a:lnTo>
                <a:lnTo>
                  <a:pt x="1756269" y="1756269"/>
                </a:lnTo>
                <a:lnTo>
                  <a:pt x="0" y="175626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-6459985">
            <a:off x="2527797" y="5107847"/>
            <a:ext cx="626645" cy="626645"/>
          </a:xfrm>
          <a:custGeom>
            <a:avLst/>
            <a:gdLst/>
            <a:ahLst/>
            <a:cxnLst/>
            <a:rect r="r" b="b" t="t" l="l"/>
            <a:pathLst>
              <a:path h="626645" w="626645">
                <a:moveTo>
                  <a:pt x="0" y="0"/>
                </a:moveTo>
                <a:lnTo>
                  <a:pt x="626645" y="0"/>
                </a:lnTo>
                <a:lnTo>
                  <a:pt x="626645" y="626645"/>
                </a:lnTo>
                <a:lnTo>
                  <a:pt x="0" y="6266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2085464" y="1825627"/>
            <a:ext cx="2583728" cy="2490068"/>
          </a:xfrm>
          <a:custGeom>
            <a:avLst/>
            <a:gdLst/>
            <a:ahLst/>
            <a:cxnLst/>
            <a:rect r="r" b="b" t="t" l="l"/>
            <a:pathLst>
              <a:path h="2490068" w="2583728">
                <a:moveTo>
                  <a:pt x="0" y="0"/>
                </a:moveTo>
                <a:lnTo>
                  <a:pt x="2583729" y="0"/>
                </a:lnTo>
                <a:lnTo>
                  <a:pt x="2583729" y="2490069"/>
                </a:lnTo>
                <a:lnTo>
                  <a:pt x="0" y="2490069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2336030" y="4702139"/>
            <a:ext cx="2119621" cy="2225324"/>
          </a:xfrm>
          <a:custGeom>
            <a:avLst/>
            <a:gdLst/>
            <a:ahLst/>
            <a:cxnLst/>
            <a:rect r="r" b="b" t="t" l="l"/>
            <a:pathLst>
              <a:path h="2225324" w="2119621">
                <a:moveTo>
                  <a:pt x="0" y="0"/>
                </a:moveTo>
                <a:lnTo>
                  <a:pt x="2119621" y="0"/>
                </a:lnTo>
                <a:lnTo>
                  <a:pt x="2119621" y="2225324"/>
                </a:lnTo>
                <a:lnTo>
                  <a:pt x="0" y="222532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13935024" y="1973882"/>
            <a:ext cx="2279865" cy="2788826"/>
          </a:xfrm>
          <a:custGeom>
            <a:avLst/>
            <a:gdLst/>
            <a:ahLst/>
            <a:cxnLst/>
            <a:rect r="r" b="b" t="t" l="l"/>
            <a:pathLst>
              <a:path h="2788826" w="2279865">
                <a:moveTo>
                  <a:pt x="0" y="0"/>
                </a:moveTo>
                <a:lnTo>
                  <a:pt x="2279866" y="0"/>
                </a:lnTo>
                <a:lnTo>
                  <a:pt x="2279866" y="2788826"/>
                </a:lnTo>
                <a:lnTo>
                  <a:pt x="0" y="2788826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13935024" y="5311424"/>
            <a:ext cx="1928812" cy="4114800"/>
          </a:xfrm>
          <a:custGeom>
            <a:avLst/>
            <a:gdLst/>
            <a:ahLst/>
            <a:cxnLst/>
            <a:rect r="r" b="b" t="t" l="l"/>
            <a:pathLst>
              <a:path h="4114800" w="1928812">
                <a:moveTo>
                  <a:pt x="0" y="0"/>
                </a:moveTo>
                <a:lnTo>
                  <a:pt x="1928813" y="0"/>
                </a:lnTo>
                <a:lnTo>
                  <a:pt x="19288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525999" y="7255195"/>
            <a:ext cx="4341531" cy="1780028"/>
          </a:xfrm>
          <a:custGeom>
            <a:avLst/>
            <a:gdLst/>
            <a:ahLst/>
            <a:cxnLst/>
            <a:rect r="r" b="b" t="t" l="l"/>
            <a:pathLst>
              <a:path h="1780028" w="4341531">
                <a:moveTo>
                  <a:pt x="0" y="0"/>
                </a:moveTo>
                <a:lnTo>
                  <a:pt x="4341531" y="0"/>
                </a:lnTo>
                <a:lnTo>
                  <a:pt x="4341531" y="1780028"/>
                </a:lnTo>
                <a:lnTo>
                  <a:pt x="0" y="1780028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25999" y="693190"/>
            <a:ext cx="15917348" cy="9117517"/>
            <a:chOff x="0" y="0"/>
            <a:chExt cx="3764577" cy="215636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64577" cy="2156364"/>
            </a:xfrm>
            <a:custGeom>
              <a:avLst/>
              <a:gdLst/>
              <a:ahLst/>
              <a:cxnLst/>
              <a:rect r="r" b="b" t="t" l="l"/>
              <a:pathLst>
                <a:path h="2156364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25999" y="561269"/>
            <a:ext cx="15917348" cy="9164462"/>
            <a:chOff x="0" y="0"/>
            <a:chExt cx="3764577" cy="21674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764577" cy="2167467"/>
            </a:xfrm>
            <a:custGeom>
              <a:avLst/>
              <a:gdLst/>
              <a:ahLst/>
              <a:cxnLst/>
              <a:rect r="r" b="b" t="t" l="l"/>
              <a:pathLst>
                <a:path h="2167467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5400000">
            <a:off x="16362525" y="995060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400000">
            <a:off x="16362525" y="2238313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16362525" y="348236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5400000">
            <a:off x="16362525" y="4726425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5400000">
            <a:off x="16362525" y="7211502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400000">
            <a:off x="16362525" y="889101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400000">
            <a:off x="16362525" y="213694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16362525" y="3381989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5400000">
            <a:off x="16362525" y="4626045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5400000">
            <a:off x="16362525" y="7114157"/>
            <a:ext cx="894025" cy="1867414"/>
          </a:xfrm>
          <a:custGeom>
            <a:avLst/>
            <a:gdLst/>
            <a:ahLst/>
            <a:cxnLst/>
            <a:rect r="r" b="b" t="t" l="l"/>
            <a:pathLst>
              <a:path h="1867414" w="894025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1185326" y="561269"/>
            <a:ext cx="15917348" cy="9164462"/>
            <a:chOff x="0" y="0"/>
            <a:chExt cx="3764577" cy="216746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764577" cy="2167467"/>
            </a:xfrm>
            <a:custGeom>
              <a:avLst/>
              <a:gdLst/>
              <a:ahLst/>
              <a:cxnLst/>
              <a:rect r="r" b="b" t="t" l="l"/>
              <a:pathLst>
                <a:path h="2167467" w="376457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922637" y="1050653"/>
            <a:ext cx="736712" cy="8185694"/>
          </a:xfrm>
          <a:custGeom>
            <a:avLst/>
            <a:gdLst/>
            <a:ahLst/>
            <a:cxnLst/>
            <a:rect r="r" b="b" t="t" l="l"/>
            <a:pathLst>
              <a:path h="8185694" w="736712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5040668" y="1928767"/>
            <a:ext cx="8526559" cy="6727366"/>
            <a:chOff x="0" y="0"/>
            <a:chExt cx="1013919" cy="799972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013919" cy="799972"/>
            </a:xfrm>
            <a:custGeom>
              <a:avLst/>
              <a:gdLst/>
              <a:ahLst/>
              <a:cxnLst/>
              <a:rect r="r" b="b" t="t" l="l"/>
              <a:pathLst>
                <a:path h="799972" w="1013919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4835719" y="1725878"/>
            <a:ext cx="9755864" cy="6835245"/>
            <a:chOff x="0" y="0"/>
            <a:chExt cx="11601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160100" cy="812800"/>
            </a:xfrm>
            <a:custGeom>
              <a:avLst/>
              <a:gdLst/>
              <a:ahLst/>
              <a:cxnLst/>
              <a:rect r="r" b="b" t="t" l="l"/>
              <a:pathLst>
                <a:path h="812800" w="1160100">
                  <a:moveTo>
                    <a:pt x="0" y="0"/>
                  </a:moveTo>
                  <a:lnTo>
                    <a:pt x="1160100" y="0"/>
                  </a:lnTo>
                  <a:lnTo>
                    <a:pt x="11601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11601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120324">
            <a:off x="7049103" y="1221074"/>
            <a:ext cx="4189793" cy="1081728"/>
          </a:xfrm>
          <a:custGeom>
            <a:avLst/>
            <a:gdLst/>
            <a:ahLst/>
            <a:cxnLst/>
            <a:rect r="r" b="b" t="t" l="l"/>
            <a:pathLst>
              <a:path h="1081728" w="4189793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4505853">
            <a:off x="2877969" y="324683"/>
            <a:ext cx="1427557" cy="1408035"/>
          </a:xfrm>
          <a:custGeom>
            <a:avLst/>
            <a:gdLst/>
            <a:ahLst/>
            <a:cxnLst/>
            <a:rect r="r" b="b" t="t" l="l"/>
            <a:pathLst>
              <a:path h="1408035" w="1427557">
                <a:moveTo>
                  <a:pt x="0" y="0"/>
                </a:moveTo>
                <a:lnTo>
                  <a:pt x="1427557" y="0"/>
                </a:lnTo>
                <a:lnTo>
                  <a:pt x="1427557" y="1408034"/>
                </a:lnTo>
                <a:lnTo>
                  <a:pt x="0" y="140803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-10306237">
            <a:off x="4134533" y="7781472"/>
            <a:ext cx="1252441" cy="1235313"/>
          </a:xfrm>
          <a:custGeom>
            <a:avLst/>
            <a:gdLst/>
            <a:ahLst/>
            <a:cxnLst/>
            <a:rect r="r" b="b" t="t" l="l"/>
            <a:pathLst>
              <a:path h="1235313" w="1252441">
                <a:moveTo>
                  <a:pt x="0" y="0"/>
                </a:moveTo>
                <a:lnTo>
                  <a:pt x="1252441" y="0"/>
                </a:lnTo>
                <a:lnTo>
                  <a:pt x="1252441" y="1235313"/>
                </a:lnTo>
                <a:lnTo>
                  <a:pt x="0" y="123531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3062654">
            <a:off x="14208099" y="1641508"/>
            <a:ext cx="1810087" cy="1566548"/>
          </a:xfrm>
          <a:custGeom>
            <a:avLst/>
            <a:gdLst/>
            <a:ahLst/>
            <a:cxnLst/>
            <a:rect r="r" b="b" t="t" l="l"/>
            <a:pathLst>
              <a:path h="1566548" w="1810087">
                <a:moveTo>
                  <a:pt x="0" y="0"/>
                </a:moveTo>
                <a:lnTo>
                  <a:pt x="1810087" y="0"/>
                </a:lnTo>
                <a:lnTo>
                  <a:pt x="1810087" y="1566549"/>
                </a:lnTo>
                <a:lnTo>
                  <a:pt x="0" y="156654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4340014">
            <a:off x="14309913" y="6789423"/>
            <a:ext cx="1756269" cy="1756269"/>
          </a:xfrm>
          <a:custGeom>
            <a:avLst/>
            <a:gdLst/>
            <a:ahLst/>
            <a:cxnLst/>
            <a:rect r="r" b="b" t="t" l="l"/>
            <a:pathLst>
              <a:path h="1756269" w="1756269">
                <a:moveTo>
                  <a:pt x="0" y="0"/>
                </a:moveTo>
                <a:lnTo>
                  <a:pt x="1756269" y="0"/>
                </a:lnTo>
                <a:lnTo>
                  <a:pt x="1756269" y="1756269"/>
                </a:lnTo>
                <a:lnTo>
                  <a:pt x="0" y="175626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-6459985">
            <a:off x="2527797" y="5107847"/>
            <a:ext cx="626645" cy="626645"/>
          </a:xfrm>
          <a:custGeom>
            <a:avLst/>
            <a:gdLst/>
            <a:ahLst/>
            <a:cxnLst/>
            <a:rect r="r" b="b" t="t" l="l"/>
            <a:pathLst>
              <a:path h="626645" w="626645">
                <a:moveTo>
                  <a:pt x="0" y="0"/>
                </a:moveTo>
                <a:lnTo>
                  <a:pt x="626645" y="0"/>
                </a:lnTo>
                <a:lnTo>
                  <a:pt x="626645" y="626645"/>
                </a:lnTo>
                <a:lnTo>
                  <a:pt x="0" y="6266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4760753" y="3966889"/>
            <a:ext cx="10352389" cy="3434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39"/>
              </a:lnSpc>
            </a:pPr>
            <a:r>
              <a:rPr lang="en-US" sz="6456">
                <a:solidFill>
                  <a:srgbClr val="000000"/>
                </a:solidFill>
                <a:latin typeface="DejaVu Serif Bold"/>
              </a:rPr>
              <a:t>*Luyện tập:</a:t>
            </a:r>
          </a:p>
          <a:p>
            <a:pPr algn="ctr">
              <a:lnSpc>
                <a:spcPts val="9039"/>
              </a:lnSpc>
            </a:pPr>
            <a:r>
              <a:rPr lang="en-US" sz="6456">
                <a:solidFill>
                  <a:srgbClr val="000000"/>
                </a:solidFill>
                <a:latin typeface="DejaVu Serif Bold"/>
              </a:rPr>
              <a:t>+TC2:"Ai nhanh hơn"</a:t>
            </a:r>
          </a:p>
          <a:p>
            <a:pPr algn="ctr">
              <a:lnSpc>
                <a:spcPts val="9039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DAF0CfUh3o8</dc:identifier>
  <dcterms:modified xsi:type="dcterms:W3CDTF">2011-08-01T06:04:30Z</dcterms:modified>
  <cp:revision>1</cp:revision>
  <dc:title>KPXH</dc:title>
</cp:coreProperties>
</file>