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2" r:id="rId4"/>
    <p:sldId id="274" r:id="rId5"/>
    <p:sldId id="273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6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5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4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2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1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2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6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8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3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9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C2338-576A-4BDC-BEB5-0672361DEF9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4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34" y="7937"/>
            <a:ext cx="9203034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57400" y="1752599"/>
            <a:ext cx="6028895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Khám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phá</a:t>
            </a:r>
            <a:endParaRPr lang="en-US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Trò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chuyện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về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hiện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tượng</a:t>
            </a:r>
            <a:endParaRPr lang="en-US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thiên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nhiên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mùa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hè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0652" y="182572"/>
            <a:ext cx="409041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Trường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mầm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non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Chim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Én</a:t>
            </a:r>
            <a:endParaRPr lang="en-US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Lớp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Nhỡ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B1</a:t>
            </a:r>
            <a:endParaRPr lang="en-US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0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8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71" y="76200"/>
            <a:ext cx="9180971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1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228600"/>
            <a:ext cx="9271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0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2" y="0"/>
            <a:ext cx="91469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4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"/>
            <a:ext cx="9144000" cy="685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5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2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312" y="76200"/>
            <a:ext cx="948831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1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Mùa hè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944"/>
            <a:ext cx="8892586" cy="666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8678" y="4419600"/>
            <a:ext cx="5786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Bầu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trời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xanh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04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76200"/>
            <a:ext cx="903922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1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3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9525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5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29" y="0"/>
            <a:ext cx="91984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0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0" y="152400"/>
            <a:ext cx="8850650" cy="654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0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4" y="0"/>
            <a:ext cx="93133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9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50" y="0"/>
            <a:ext cx="9274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1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24</Words>
  <Application>Microsoft Office PowerPoint</Application>
  <PresentationFormat>On-screen Show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SKY</cp:lastModifiedBy>
  <cp:revision>5</cp:revision>
  <dcterms:created xsi:type="dcterms:W3CDTF">2023-03-02T02:27:50Z</dcterms:created>
  <dcterms:modified xsi:type="dcterms:W3CDTF">2023-04-17T05:45:50Z</dcterms:modified>
</cp:coreProperties>
</file>