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0" r:id="rId6"/>
    <p:sldId id="259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94660"/>
  </p:normalViewPr>
  <p:slideViewPr>
    <p:cSldViewPr>
      <p:cViewPr varScale="1">
        <p:scale>
          <a:sx n="66" d="100"/>
          <a:sy n="66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1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9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3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3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6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9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0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6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19AF-8236-4282-9148-D20AA3CA09E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419AF-8236-4282-9148-D20AA3CA09E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85EEF-AA2C-46DD-B635-207010799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Trường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60"/>
            <a:ext cx="9144000" cy="686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2175" y="762000"/>
            <a:ext cx="43396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Phòng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dục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quận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Long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Biên</a:t>
            </a: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Mầm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non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Chim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950" y="2133600"/>
            <a:ext cx="53321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LĨNH VỰC PHÁT TRIỂN NGÔN NGỮ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8228" y="2663747"/>
            <a:ext cx="460754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LÀM QUEN VĂN HỌC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ĐỀ TÀI: </a:t>
            </a:r>
            <a:r>
              <a:rPr lang="vi-V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Thơ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“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B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ó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hoa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tặng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cô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”</a:t>
            </a:r>
          </a:p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Lớp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Nhỡ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B1</a:t>
            </a:r>
          </a:p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Giáo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viên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: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Phạm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Thị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Phương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26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Rèn luyện kỹ năng đặt câu hỏi như thế nào cho hiệu quả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èn luyện kỹ năng đặt câu hỏi như thế nào cho hiệu quả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16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348" y="2667000"/>
            <a:ext cx="43111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Các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bạn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đã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hái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những</a:t>
            </a:r>
            <a:endParaRPr lang="en-US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bông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hoa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gì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để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tặng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cô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?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68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Đặc điểm, ý nghĩa và công dụng hữu ích của hoa cúc và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7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0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Ý nghĩa hoa hồng theo từng màu sắ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3608" cy="66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ong riề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9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Sự tích và ý nghĩa hoa bìm bìm thể hiện sự khiêm tốn - Trồng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4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ài Thơ Bó Hoa Tặng Cô của Ngô Quân Miện - Lời Thơ và Giáo 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178636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ình ảnh kết thúc slide đẹp, ấn tượng nhất - Trường THPT Kiến Thụ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99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6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Những bài hát hay về ngày quốc tế phụ nữ - ngày 8/3 quốc tế phụ n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0"/>
            <a:ext cx="9074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06636" y="2967335"/>
            <a:ext cx="36048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Hát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“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quà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mùng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8/3”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25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ơ hay ngày 8 tháng 3 – Thơ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68118"/>
            <a:ext cx="9130146" cy="671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5" y="2590800"/>
            <a:ext cx="37078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Tác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giả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Ngô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Miện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Quân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4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ranh bài thơ bó hoa tặng c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Giải Bài 14: Luyện tập SGK Tiếng Việt 2 tập 2 Kết nối tri thức với cuộc  sống | Tiếng Việt 2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178636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77998" y="457200"/>
            <a:ext cx="38587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Bó hoa tặng cô</a:t>
            </a:r>
            <a:r>
              <a:rPr lang="vi-VN" sz="2400" b="1" dirty="0" smtClean="0">
                <a:solidFill>
                  <a:srgbClr val="C00000"/>
                </a:solidFill>
              </a:rPr>
              <a:t/>
            </a:r>
            <a:br>
              <a:rPr lang="vi-VN" sz="2400" b="1" dirty="0" smtClean="0">
                <a:solidFill>
                  <a:srgbClr val="C00000"/>
                </a:solidFill>
              </a:rPr>
            </a:br>
            <a:r>
              <a:rPr lang="vi-VN" sz="2400" b="1" dirty="0" smtClean="0">
                <a:solidFill>
                  <a:srgbClr val="C00000"/>
                </a:solidFill>
              </a:rPr>
              <a:t/>
            </a:r>
            <a:br>
              <a:rPr lang="vi-VN" sz="2400" b="1" dirty="0" smtClean="0">
                <a:solidFill>
                  <a:srgbClr val="C00000"/>
                </a:solidFill>
              </a:rPr>
            </a:br>
            <a:r>
              <a:rPr lang="vi-VN" sz="2400" b="1" dirty="0">
                <a:solidFill>
                  <a:srgbClr val="C00000"/>
                </a:solidFill>
              </a:rPr>
              <a:t>Ngày mồng tám tháng ba</a:t>
            </a:r>
            <a:r>
              <a:rPr lang="vi-VN" sz="2400" b="1" dirty="0" smtClean="0">
                <a:solidFill>
                  <a:srgbClr val="C00000"/>
                </a:solidFill>
              </a:rPr>
              <a:t/>
            </a:r>
            <a:br>
              <a:rPr lang="vi-VN" sz="2400" b="1" dirty="0" smtClean="0">
                <a:solidFill>
                  <a:srgbClr val="C00000"/>
                </a:solidFill>
              </a:rPr>
            </a:br>
            <a:r>
              <a:rPr lang="vi-VN" sz="2400" b="1" dirty="0">
                <a:solidFill>
                  <a:srgbClr val="C00000"/>
                </a:solidFill>
              </a:rPr>
              <a:t>Chúng em đi hái hoa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2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Bài Thơ Bó Hoa Tặng Cô ❤️️ Nội Dung, Hình Ảnh, Giáo 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4636"/>
            <a:ext cx="9123218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21214" y="609600"/>
            <a:ext cx="35654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</a:rPr>
              <a:t>Mang về tặng cô giáo</a:t>
            </a:r>
            <a:r>
              <a:rPr lang="vi-VN" sz="2400" b="1" dirty="0" smtClean="0">
                <a:solidFill>
                  <a:srgbClr val="C00000"/>
                </a:solidFill>
              </a:rPr>
              <a:t/>
            </a:r>
            <a:br>
              <a:rPr lang="vi-VN" sz="2400" b="1" dirty="0" smtClean="0">
                <a:solidFill>
                  <a:srgbClr val="C00000"/>
                </a:solidFill>
              </a:rPr>
            </a:br>
            <a:r>
              <a:rPr lang="vi-VN" sz="2400" b="1" dirty="0">
                <a:solidFill>
                  <a:srgbClr val="C00000"/>
                </a:solidFill>
              </a:rPr>
              <a:t>Bó hoa của em đây</a:t>
            </a:r>
            <a:r>
              <a:rPr lang="vi-VN" sz="2400" b="1" dirty="0" smtClean="0">
                <a:solidFill>
                  <a:srgbClr val="C00000"/>
                </a:solidFill>
              </a:rPr>
              <a:t/>
            </a:r>
            <a:br>
              <a:rPr lang="vi-VN" sz="2400" b="1" dirty="0" smtClean="0">
                <a:solidFill>
                  <a:srgbClr val="C00000"/>
                </a:solidFill>
              </a:rPr>
            </a:br>
            <a:r>
              <a:rPr lang="vi-VN" sz="2400" b="1" dirty="0">
                <a:solidFill>
                  <a:srgbClr val="C00000"/>
                </a:solidFill>
              </a:rPr>
              <a:t>Vàng tươi hoa cúc áo</a:t>
            </a:r>
            <a:r>
              <a:rPr lang="vi-VN" sz="2400" b="1" dirty="0" smtClean="0">
                <a:solidFill>
                  <a:srgbClr val="C00000"/>
                </a:solidFill>
              </a:rPr>
              <a:t/>
            </a:r>
            <a:br>
              <a:rPr lang="vi-VN" sz="2400" b="1" dirty="0" smtClean="0">
                <a:solidFill>
                  <a:srgbClr val="C00000"/>
                </a:solidFill>
              </a:rPr>
            </a:br>
            <a:r>
              <a:rPr lang="vi-VN" sz="2400" b="1" dirty="0">
                <a:solidFill>
                  <a:srgbClr val="C00000"/>
                </a:solidFill>
              </a:rPr>
              <a:t>Hồng hồng hoa cối xay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9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4600" y="1600200"/>
            <a:ext cx="3642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Đỏ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5486400"/>
            <a:ext cx="3336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Đỏ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rực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nụ</a:t>
            </a:r>
            <a:r>
              <a:rPr lang="en-US" sz="2800" b="1" dirty="0">
                <a:solidFill>
                  <a:srgbClr val="C00000"/>
                </a:solidFill>
              </a:rPr>
              <a:t> dong </a:t>
            </a:r>
            <a:r>
              <a:rPr lang="en-US" sz="2800" b="1" dirty="0" err="1">
                <a:solidFill>
                  <a:srgbClr val="C00000"/>
                </a:solidFill>
              </a:rPr>
              <a:t>riềng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6150" name="Picture 6" descr="Bài thơ Bó hoa tặng cô – Thơ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43600" y="1524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rgbClr val="C00000"/>
                </a:solidFill>
              </a:rPr>
              <a:t>Đỏ rực nụ dong riềng</a:t>
            </a:r>
            <a:r>
              <a:rPr lang="vi-VN" sz="2000" b="1" dirty="0" smtClean="0">
                <a:solidFill>
                  <a:srgbClr val="C00000"/>
                </a:solidFill>
              </a:rPr>
              <a:t/>
            </a:r>
            <a:br>
              <a:rPr lang="vi-VN" sz="2000" b="1" dirty="0" smtClean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Tím tím hoa bìm bìm</a:t>
            </a:r>
            <a:r>
              <a:rPr lang="vi-VN" sz="2000" b="1" dirty="0" smtClean="0">
                <a:solidFill>
                  <a:srgbClr val="C00000"/>
                </a:solidFill>
              </a:rPr>
              <a:t/>
            </a:r>
            <a:br>
              <a:rPr lang="vi-VN" sz="2000" b="1" dirty="0" smtClean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Dây tơ hồng em cuốn</a:t>
            </a:r>
            <a:r>
              <a:rPr lang="vi-VN" sz="2000" b="1" dirty="0" smtClean="0">
                <a:solidFill>
                  <a:srgbClr val="C00000"/>
                </a:solidFill>
              </a:rPr>
              <a:t/>
            </a:r>
            <a:br>
              <a:rPr lang="vi-VN" sz="2000" b="1" dirty="0" smtClean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Thành một bó vừa xinh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Bài thơ Bó hoa tặng cô | Thiết kế thiệp cưới, Bó hoa, T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0782" y="2286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rgbClr val="C00000"/>
                </a:solidFill>
              </a:rPr>
              <a:t>Sao em hồi hộp thế</a:t>
            </a:r>
            <a:r>
              <a:rPr lang="vi-VN" sz="2000" b="1" dirty="0" smtClean="0">
                <a:solidFill>
                  <a:srgbClr val="C00000"/>
                </a:solidFill>
              </a:rPr>
              <a:t/>
            </a:r>
            <a:br>
              <a:rPr lang="vi-VN" sz="2000" b="1" dirty="0" smtClean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Chẳng nói được câu nào</a:t>
            </a:r>
            <a:r>
              <a:rPr lang="vi-VN" sz="2000" b="1" dirty="0" smtClean="0">
                <a:solidFill>
                  <a:srgbClr val="C00000"/>
                </a:solidFill>
              </a:rPr>
              <a:t/>
            </a:r>
            <a:br>
              <a:rPr lang="vi-VN" sz="2000" b="1" dirty="0" smtClean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Lời cô than thiết sao</a:t>
            </a:r>
            <a:r>
              <a:rPr lang="vi-VN" sz="2000" b="1" dirty="0" smtClean="0">
                <a:solidFill>
                  <a:srgbClr val="C00000"/>
                </a:solidFill>
              </a:rPr>
              <a:t/>
            </a:r>
            <a:br>
              <a:rPr lang="vi-VN" sz="2000" b="1" dirty="0" smtClean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Vòng tay cô dịu quá</a:t>
            </a:r>
            <a:r>
              <a:rPr lang="vi-VN" sz="2000" b="1" dirty="0" smtClean="0">
                <a:solidFill>
                  <a:srgbClr val="C00000"/>
                </a:solidFill>
              </a:rPr>
              <a:t/>
            </a:r>
            <a:br>
              <a:rPr lang="vi-VN" sz="2000" b="1" dirty="0" smtClean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Có phải hoa nói </a:t>
            </a:r>
            <a:r>
              <a:rPr lang="vi-VN" sz="2000" b="1" dirty="0" smtClean="0">
                <a:solidFill>
                  <a:srgbClr val="C00000"/>
                </a:solidFill>
              </a:rPr>
              <a:t>hộ</a:t>
            </a:r>
            <a:br>
              <a:rPr lang="vi-VN" sz="2000" b="1" dirty="0" smtClean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Cho lòng em xôn xao</a:t>
            </a:r>
            <a:r>
              <a:rPr lang="vi-VN" sz="2000" b="1" dirty="0" smtClean="0">
                <a:solidFill>
                  <a:srgbClr val="C00000"/>
                </a:solidFill>
              </a:rPr>
              <a:t/>
            </a:r>
            <a:br>
              <a:rPr lang="vi-VN" sz="2000" b="1" dirty="0" smtClean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Ôi </a:t>
            </a:r>
            <a:r>
              <a:rPr lang="en-US" sz="2000" b="1" dirty="0" err="1" smtClean="0">
                <a:solidFill>
                  <a:srgbClr val="C00000"/>
                </a:solidFill>
              </a:rPr>
              <a:t>chùm</a:t>
            </a:r>
            <a:r>
              <a:rPr lang="vi-VN" sz="2000" b="1" dirty="0" smtClean="0">
                <a:solidFill>
                  <a:srgbClr val="C00000"/>
                </a:solidFill>
              </a:rPr>
              <a:t> </a:t>
            </a:r>
            <a:r>
              <a:rPr lang="vi-VN" sz="2000" b="1" dirty="0">
                <a:solidFill>
                  <a:srgbClr val="C00000"/>
                </a:solidFill>
              </a:rPr>
              <a:t>hoa bé nhỏ</a:t>
            </a:r>
            <a:r>
              <a:rPr lang="vi-VN" sz="2000" b="1" dirty="0" smtClean="0">
                <a:solidFill>
                  <a:srgbClr val="C00000"/>
                </a:solidFill>
              </a:rPr>
              <a:t/>
            </a:r>
            <a:br>
              <a:rPr lang="vi-VN" sz="2000" b="1" dirty="0" smtClean="0">
                <a:solidFill>
                  <a:srgbClr val="C00000"/>
                </a:solidFill>
              </a:rPr>
            </a:br>
            <a:r>
              <a:rPr lang="vi-VN" sz="2000" b="1" dirty="0">
                <a:solidFill>
                  <a:srgbClr val="C00000"/>
                </a:solidFill>
              </a:rPr>
              <a:t>Của đồng quê ngọt ngào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Bài Thơ Bó Hoa Tặng Cô ❤️️ Nội Dung, Hình Ảnh, Giáo 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0"/>
            <a:ext cx="91162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914400"/>
            <a:ext cx="433682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Bó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hoa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tặng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tác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giả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tác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73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107</Words>
  <Application>Microsoft Office PowerPoint</Application>
  <PresentationFormat>On-screen Show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</dc:title>
  <dc:creator>SKY</dc:creator>
  <cp:lastModifiedBy>SKY</cp:lastModifiedBy>
  <cp:revision>5</cp:revision>
  <dcterms:created xsi:type="dcterms:W3CDTF">2023-03-06T01:41:56Z</dcterms:created>
  <dcterms:modified xsi:type="dcterms:W3CDTF">2023-03-06T02:30:00Z</dcterms:modified>
</cp:coreProperties>
</file>