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70" r:id="rId3"/>
    <p:sldId id="294" r:id="rId4"/>
    <p:sldId id="272" r:id="rId5"/>
    <p:sldId id="276" r:id="rId6"/>
    <p:sldId id="301" r:id="rId7"/>
    <p:sldId id="302" r:id="rId8"/>
    <p:sldId id="277" r:id="rId9"/>
    <p:sldId id="296" r:id="rId10"/>
    <p:sldId id="366" r:id="rId11"/>
    <p:sldId id="297" r:id="rId12"/>
    <p:sldId id="298" r:id="rId13"/>
    <p:sldId id="369" r:id="rId14"/>
    <p:sldId id="299" r:id="rId15"/>
    <p:sldId id="300" r:id="rId16"/>
    <p:sldId id="303" r:id="rId17"/>
    <p:sldId id="304" r:id="rId18"/>
    <p:sldId id="367" r:id="rId19"/>
    <p:sldId id="305" r:id="rId20"/>
    <p:sldId id="311" r:id="rId21"/>
    <p:sldId id="358" r:id="rId22"/>
    <p:sldId id="306" r:id="rId23"/>
    <p:sldId id="35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xmlns="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9T21:44:11.957" idx="1">
    <p:pos x="6698" y="637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79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599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7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70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214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38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275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3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413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917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60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642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38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42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727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57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74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8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44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27E-1393-45B5-8BD0-70D81AE17C4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4535-9A2C-492C-AE3C-B6B57703995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9.emf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comments" Target="../comments/comment1.xml"/><Relationship Id="rId5" Type="http://schemas.openxmlformats.org/officeDocument/2006/relationships/image" Target="../media/image25.png"/><Relationship Id="rId4" Type="http://schemas.openxmlformats.org/officeDocument/2006/relationships/image" Target="../media/image28.jf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20.png"/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media10.m4a"/><Relationship Id="rId7" Type="http://schemas.openxmlformats.org/officeDocument/2006/relationships/image" Target="../media/image22.emf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1.m4a"/><Relationship Id="rId7" Type="http://schemas.openxmlformats.org/officeDocument/2006/relationships/image" Target="../media/image9.emf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1.png"/><Relationship Id="rId3" Type="http://schemas.openxmlformats.org/officeDocument/2006/relationships/audio" Target="../media/media12.m4a"/><Relationship Id="rId7" Type="http://schemas.openxmlformats.org/officeDocument/2006/relationships/image" Target="../media/image9.emf"/><Relationship Id="rId12" Type="http://schemas.openxmlformats.org/officeDocument/2006/relationships/image" Target="../media/image27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1.png"/><Relationship Id="rId3" Type="http://schemas.openxmlformats.org/officeDocument/2006/relationships/audio" Target="../media/media13.m4a"/><Relationship Id="rId7" Type="http://schemas.openxmlformats.org/officeDocument/2006/relationships/image" Target="../media/image9.emf"/><Relationship Id="rId12" Type="http://schemas.openxmlformats.org/officeDocument/2006/relationships/image" Target="../media/image27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m4a"/><Relationship Id="rId7" Type="http://schemas.openxmlformats.org/officeDocument/2006/relationships/image" Target="../media/image9.emf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jpeg"/><Relationship Id="rId3" Type="http://schemas.openxmlformats.org/officeDocument/2006/relationships/audio" Target="../media/media15.m4a"/><Relationship Id="rId7" Type="http://schemas.openxmlformats.org/officeDocument/2006/relationships/image" Target="../media/image9.emf"/><Relationship Id="rId12" Type="http://schemas.openxmlformats.org/officeDocument/2006/relationships/image" Target="../media/image33.jfif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11" Type="http://schemas.openxmlformats.org/officeDocument/2006/relationships/image" Target="../media/image32.jpe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18.png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Relationship Id="rId1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6.jpg"/><Relationship Id="rId3" Type="http://schemas.openxmlformats.org/officeDocument/2006/relationships/audio" Target="../media/media1.m4a"/><Relationship Id="rId7" Type="http://schemas.openxmlformats.org/officeDocument/2006/relationships/image" Target="../media/image4.emf"/><Relationship Id="rId12" Type="http://schemas.openxmlformats.org/officeDocument/2006/relationships/image" Target="../media/image15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emf"/><Relationship Id="rId11" Type="http://schemas.openxmlformats.org/officeDocument/2006/relationships/image" Target="../media/image14.jp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8.png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emf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6.m4a"/><Relationship Id="rId7" Type="http://schemas.openxmlformats.org/officeDocument/2006/relationships/image" Target="../media/image9.emf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1.png"/><Relationship Id="rId3" Type="http://schemas.openxmlformats.org/officeDocument/2006/relationships/audio" Target="../media/media17.m4a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36.png"/><Relationship Id="rId11" Type="http://schemas.openxmlformats.org/officeDocument/2006/relationships/image" Target="../media/image7.emf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8.svg"/><Relationship Id="rId3" Type="http://schemas.openxmlformats.org/officeDocument/2006/relationships/audio" Target="../media/media18.m4a"/><Relationship Id="rId7" Type="http://schemas.openxmlformats.org/officeDocument/2006/relationships/image" Target="../media/image72.svg"/><Relationship Id="rId12" Type="http://schemas.openxmlformats.org/officeDocument/2006/relationships/image" Target="../media/image40.pn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37.png"/><Relationship Id="rId11" Type="http://schemas.openxmlformats.org/officeDocument/2006/relationships/image" Target="../media/image76.svg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4.sv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12" Type="http://schemas.openxmlformats.org/officeDocument/2006/relationships/image" Target="../media/image8.emf"/><Relationship Id="rId2" Type="http://schemas.openxmlformats.org/officeDocument/2006/relationships/audio" Target="../media/media2.m4a"/><Relationship Id="rId16" Type="http://schemas.openxmlformats.org/officeDocument/2006/relationships/image" Target="../media/image18.png"/><Relationship Id="rId1" Type="http://schemas.microsoft.com/office/2007/relationships/media" Target="../media/media2.m4a"/><Relationship Id="rId6" Type="http://schemas.openxmlformats.org/officeDocument/2006/relationships/image" Target="../media/image3.emf"/><Relationship Id="rId11" Type="http://schemas.openxmlformats.org/officeDocument/2006/relationships/image" Target="../media/image7.emf"/><Relationship Id="rId5" Type="http://schemas.openxmlformats.org/officeDocument/2006/relationships/image" Target="../media/image2.emf"/><Relationship Id="rId15" Type="http://schemas.openxmlformats.org/officeDocument/2006/relationships/image" Target="../media/image20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.m4a"/><Relationship Id="rId7" Type="http://schemas.openxmlformats.org/officeDocument/2006/relationships/image" Target="../media/image22.emf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1.em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4.m4a"/><Relationship Id="rId7" Type="http://schemas.openxmlformats.org/officeDocument/2006/relationships/audio" Target="../media/audio2.wav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audio" Target="../media/media5.m4a"/><Relationship Id="rId7" Type="http://schemas.openxmlformats.org/officeDocument/2006/relationships/image" Target="../media/image21.emf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9.emf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audio" Target="../media/media7.m4a"/><Relationship Id="rId7" Type="http://schemas.openxmlformats.org/officeDocument/2006/relationships/image" Target="../media/image9.emf"/><Relationship Id="rId12" Type="http://schemas.openxmlformats.org/officeDocument/2006/relationships/image" Target="../media/image27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audio" Target="../media/media8.m4a"/><Relationship Id="rId7" Type="http://schemas.openxmlformats.org/officeDocument/2006/relationships/image" Target="../media/image9.emf"/><Relationship Id="rId12" Type="http://schemas.openxmlformats.org/officeDocument/2006/relationships/image" Target="../media/image27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1974" y="5481545"/>
            <a:ext cx="12191580" cy="1483857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0" y="-3171"/>
            <a:ext cx="12191580" cy="5552457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1" y="6116868"/>
            <a:ext cx="555265" cy="2989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095" y="6151956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745" y="5456770"/>
            <a:ext cx="647842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092" y="6107953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611" y="6543725"/>
            <a:ext cx="555265" cy="298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8631C7A-8DA6-4C14-BC23-8AC3591155D9}"/>
              </a:ext>
            </a:extLst>
          </p:cNvPr>
          <p:cNvGrpSpPr/>
          <p:nvPr/>
        </p:nvGrpSpPr>
        <p:grpSpPr>
          <a:xfrm>
            <a:off x="9431956" y="5224778"/>
            <a:ext cx="2687864" cy="1795776"/>
            <a:chOff x="8142414" y="4641026"/>
            <a:chExt cx="3608266" cy="2024846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42414" y="4985050"/>
              <a:ext cx="1280626" cy="168082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609" y="4934669"/>
              <a:ext cx="1307603" cy="170407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64439" y="4641026"/>
              <a:ext cx="1286241" cy="200980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7715" y="369711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4144" y="652931"/>
            <a:ext cx="647842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180" y="5126802"/>
            <a:ext cx="1965490" cy="1523747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138145CE-54F7-4250-8B0E-90497804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429" y="306558"/>
            <a:ext cx="4168806" cy="527245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UBND QUẬN LONG BIÊN</a:t>
            </a:r>
            <a:endParaRPr lang="en-US" sz="24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7" name="Title 11">
            <a:extLst>
              <a:ext uri="{FF2B5EF4-FFF2-40B4-BE49-F238E27FC236}">
                <a16:creationId xmlns:a16="http://schemas.microsoft.com/office/drawing/2014/main" xmlns="" id="{196F09C9-81A1-4950-B1E4-A90AA34445FA}"/>
              </a:ext>
            </a:extLst>
          </p:cNvPr>
          <p:cNvSpPr txBox="1">
            <a:spLocks/>
          </p:cNvSpPr>
          <p:nvPr/>
        </p:nvSpPr>
        <p:spPr>
          <a:xfrm>
            <a:off x="4100666" y="735320"/>
            <a:ext cx="5032523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TRƯỜNG MẦM NON CHIM ÉN</a:t>
            </a:r>
            <a:endParaRPr lang="en-US" sz="24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9" name="Title 11">
            <a:extLst>
              <a:ext uri="{FF2B5EF4-FFF2-40B4-BE49-F238E27FC236}">
                <a16:creationId xmlns:a16="http://schemas.microsoft.com/office/drawing/2014/main" xmlns="" id="{874B213B-0F12-44D8-95F7-10C50CD1F0BA}"/>
              </a:ext>
            </a:extLst>
          </p:cNvPr>
          <p:cNvSpPr txBox="1">
            <a:spLocks/>
          </p:cNvSpPr>
          <p:nvPr/>
        </p:nvSpPr>
        <p:spPr>
          <a:xfrm>
            <a:off x="3555739" y="2919896"/>
            <a:ext cx="5507077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</a:t>
            </a:r>
            <a:r>
              <a:rPr lang="en-GB" sz="40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quen</a:t>
            </a:r>
            <a:r>
              <a:rPr lang="en-GB" sz="40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chữ</a:t>
            </a:r>
            <a:r>
              <a:rPr lang="en-GB" sz="40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cái</a:t>
            </a:r>
            <a:r>
              <a:rPr lang="en-GB" sz="40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e,ê</a:t>
            </a:r>
            <a:endParaRPr lang="en-US" sz="4000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0" name="Title 11">
            <a:extLst>
              <a:ext uri="{FF2B5EF4-FFF2-40B4-BE49-F238E27FC236}">
                <a16:creationId xmlns:a16="http://schemas.microsoft.com/office/drawing/2014/main" xmlns="" id="{C2744C98-4B0A-4CC2-8372-67AACFE1BA70}"/>
              </a:ext>
            </a:extLst>
          </p:cNvPr>
          <p:cNvSpPr txBox="1">
            <a:spLocks/>
          </p:cNvSpPr>
          <p:nvPr/>
        </p:nvSpPr>
        <p:spPr>
          <a:xfrm>
            <a:off x="6029188" y="3595278"/>
            <a:ext cx="5507077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Khối</a:t>
            </a:r>
            <a:r>
              <a:rPr lang="en-GB" sz="2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2400" dirty="0" err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mẫu</a:t>
            </a:r>
            <a:r>
              <a:rPr lang="en-GB" sz="2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2400" dirty="0" err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giáo</a:t>
            </a:r>
            <a:r>
              <a:rPr lang="en-GB" sz="2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2400" dirty="0" err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lớn</a:t>
            </a:r>
            <a:endParaRPr lang="en-US" sz="24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1" name="Title 11">
            <a:extLst>
              <a:ext uri="{FF2B5EF4-FFF2-40B4-BE49-F238E27FC236}">
                <a16:creationId xmlns:a16="http://schemas.microsoft.com/office/drawing/2014/main" xmlns="" id="{DD29D42F-F170-4E7A-B783-6BA6ED612CE3}"/>
              </a:ext>
            </a:extLst>
          </p:cNvPr>
          <p:cNvSpPr txBox="1">
            <a:spLocks/>
          </p:cNvSpPr>
          <p:nvPr/>
        </p:nvSpPr>
        <p:spPr>
          <a:xfrm>
            <a:off x="6005937" y="4072337"/>
            <a:ext cx="5507077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Giáo</a:t>
            </a:r>
            <a:r>
              <a:rPr lang="en-GB" sz="2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2400" dirty="0" err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viên</a:t>
            </a:r>
            <a:r>
              <a:rPr lang="en-GB" sz="2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: Vũ </a:t>
            </a:r>
            <a:r>
              <a:rPr lang="en-GB" sz="2400" dirty="0" err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Huyền</a:t>
            </a:r>
            <a:r>
              <a:rPr lang="en-GB" sz="2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Trang</a:t>
            </a:r>
            <a:endParaRPr lang="en-US" sz="24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4" name="Title 11">
            <a:extLst>
              <a:ext uri="{FF2B5EF4-FFF2-40B4-BE49-F238E27FC236}">
                <a16:creationId xmlns:a16="http://schemas.microsoft.com/office/drawing/2014/main" xmlns="" id="{267CB26E-5C9E-49EC-845C-C0AC5A88AA74}"/>
              </a:ext>
            </a:extLst>
          </p:cNvPr>
          <p:cNvSpPr txBox="1">
            <a:spLocks/>
          </p:cNvSpPr>
          <p:nvPr/>
        </p:nvSpPr>
        <p:spPr>
          <a:xfrm>
            <a:off x="4537749" y="5142154"/>
            <a:ext cx="3543056" cy="52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 err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Năm</a:t>
            </a:r>
            <a:r>
              <a:rPr lang="en-GB" sz="18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học:2021-2022</a:t>
            </a:r>
            <a:endParaRPr lang="en-US" sz="18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F659C24-1958-4431-A8F1-5AD9EB3E6C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25" y="1458999"/>
            <a:ext cx="1437349" cy="1437349"/>
          </a:xfrm>
          <a:prstGeom prst="rect">
            <a:avLst/>
          </a:prstGeom>
        </p:spPr>
      </p:pic>
      <p:pic>
        <p:nvPicPr>
          <p:cNvPr id="33" name="图片 33">
            <a:extLst>
              <a:ext uri="{FF2B5EF4-FFF2-40B4-BE49-F238E27FC236}">
                <a16:creationId xmlns:a16="http://schemas.microsoft.com/office/drawing/2014/main" xmlns="" id="{3307403F-4A11-448E-BE29-E0A18A5CA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681" y="138260"/>
            <a:ext cx="1104511" cy="97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16B372-1E93-4D42-8493-985A9AEE01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135">
            <a:off x="2387629" y="3665934"/>
            <a:ext cx="1802701" cy="215876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128673" y="2043064"/>
            <a:ext cx="2546941" cy="1566754"/>
            <a:chOff x="5128673" y="2043064"/>
            <a:chExt cx="2546941" cy="1566754"/>
          </a:xfrm>
        </p:grpSpPr>
        <p:sp>
          <p:nvSpPr>
            <p:cNvPr id="21" name="文本框 2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儿童教育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171322" y="2571028"/>
              <a:ext cx="4616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5128673" y="2631089"/>
              <a:ext cx="254694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This PPT template for the rice husk designer pencil demo works, focusing on the production of high-end design</a:t>
              </a:r>
              <a:endParaRPr lang="zh-CN" altLang="en-US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B35B54-B05E-47D4-92B7-63205243F1CD}"/>
              </a:ext>
            </a:extLst>
          </p:cNvPr>
          <p:cNvSpPr txBox="1"/>
          <p:nvPr/>
        </p:nvSpPr>
        <p:spPr>
          <a:xfrm>
            <a:off x="4238277" y="781351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70C0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567D37-E906-428C-8347-06811BCD5EF1}"/>
              </a:ext>
            </a:extLst>
          </p:cNvPr>
          <p:cNvSpPr txBox="1"/>
          <p:nvPr/>
        </p:nvSpPr>
        <p:spPr>
          <a:xfrm>
            <a:off x="4133597" y="503471"/>
            <a:ext cx="380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kiểu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C7A4474-9F20-455E-9A82-2103556C83F6}"/>
              </a:ext>
            </a:extLst>
          </p:cNvPr>
          <p:cNvSpPr txBox="1"/>
          <p:nvPr/>
        </p:nvSpPr>
        <p:spPr>
          <a:xfrm>
            <a:off x="1609249" y="899387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6DD5821-CDA0-4A73-9E79-99D37EAB870A}"/>
              </a:ext>
            </a:extLst>
          </p:cNvPr>
          <p:cNvSpPr txBox="1"/>
          <p:nvPr/>
        </p:nvSpPr>
        <p:spPr>
          <a:xfrm>
            <a:off x="7942274" y="1551710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e</a:t>
            </a:r>
            <a:endParaRPr lang="en-US" sz="30000" b="1" dirty="0">
              <a:solidFill>
                <a:schemeClr val="accent2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2CDADB2C-47E0-4C4D-AABE-7B971F7651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7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696">
        <p:circle/>
      </p:transition>
    </mc:Choice>
    <mc:Fallback xmlns="">
      <p:transition spd="slow" advTm="34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DCD29066-DC3A-4DBE-A1AA-995CF650E96F}"/>
              </a:ext>
            </a:extLst>
          </p:cNvPr>
          <p:cNvSpPr/>
          <p:nvPr/>
        </p:nvSpPr>
        <p:spPr>
          <a:xfrm>
            <a:off x="2801566" y="786008"/>
            <a:ext cx="7256834" cy="464982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649642D6-D942-4622-B628-144809AEF8C9}"/>
              </a:ext>
            </a:extLst>
          </p:cNvPr>
          <p:cNvSpPr txBox="1">
            <a:spLocks/>
          </p:cNvSpPr>
          <p:nvPr/>
        </p:nvSpPr>
        <p:spPr>
          <a:xfrm>
            <a:off x="2133600" y="1600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Trß</a:t>
            </a:r>
            <a:r>
              <a:rPr lang="en-US" sz="80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ch¬i</a:t>
            </a:r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4F5684FC-4B65-4ACC-A28B-12F7EE95CBCE}"/>
              </a:ext>
            </a:extLst>
          </p:cNvPr>
          <p:cNvSpPr txBox="1">
            <a:spLocks/>
          </p:cNvSpPr>
          <p:nvPr/>
        </p:nvSpPr>
        <p:spPr>
          <a:xfrm>
            <a:off x="2133600" y="2667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2"/>
                </a:solidFill>
                <a:latin typeface=".VnAvant" panose="020B7200000000000000" pitchFamily="34" charset="0"/>
              </a:rPr>
              <a:t>§</a:t>
            </a:r>
            <a:r>
              <a:rPr lang="en-US" sz="5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äc</a:t>
            </a:r>
            <a:r>
              <a:rPr lang="en-US" sz="5400" b="1" dirty="0">
                <a:solidFill>
                  <a:schemeClr val="accent2"/>
                </a:solidFill>
                <a:latin typeface=".VnAvant" panose="020B7200000000000000" pitchFamily="34" charset="0"/>
              </a:rPr>
              <a:t>  </a:t>
            </a:r>
            <a:r>
              <a:rPr lang="en-US" sz="5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ch</a:t>
            </a:r>
            <a:r>
              <a:rPr lang="en-US" sz="5400" b="1" dirty="0">
                <a:solidFill>
                  <a:schemeClr val="accent2"/>
                </a:solidFill>
                <a:latin typeface=".VnAvant" panose="020B7200000000000000" pitchFamily="34" charset="0"/>
              </a:rPr>
              <a:t>÷ </a:t>
            </a:r>
            <a:r>
              <a:rPr lang="en-US" sz="54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c¸i</a:t>
            </a:r>
            <a:endParaRPr lang="en-US" sz="5400" b="1" dirty="0">
              <a:solidFill>
                <a:schemeClr val="accent2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3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864">
        <p:circle/>
      </p:transition>
    </mc:Choice>
    <mc:Fallback xmlns="">
      <p:transition spd="slow" advTm="948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-0.083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9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475" fill="hold">
                                          <p:stCondLst>
                                            <p:cond delay="4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475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475" fill="hold">
                                          <p:stCondLst>
                                            <p:cond delay="14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AC3443-F0AB-4513-99B3-CDC3E841FC93}"/>
              </a:ext>
            </a:extLst>
          </p:cNvPr>
          <p:cNvSpPr txBox="1"/>
          <p:nvPr/>
        </p:nvSpPr>
        <p:spPr>
          <a:xfrm>
            <a:off x="4238277" y="781351"/>
            <a:ext cx="1097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e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5395FD-3478-46FE-A5B0-DED1806879A9}"/>
              </a:ext>
            </a:extLst>
          </p:cNvPr>
          <p:cNvSpPr txBox="1"/>
          <p:nvPr/>
        </p:nvSpPr>
        <p:spPr>
          <a:xfrm>
            <a:off x="5521496" y="981767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FFFF00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F87E8F-2025-43C0-91D1-E10446F077F1}"/>
              </a:ext>
            </a:extLst>
          </p:cNvPr>
          <p:cNvSpPr txBox="1"/>
          <p:nvPr/>
        </p:nvSpPr>
        <p:spPr>
          <a:xfrm>
            <a:off x="2274016" y="662765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chemeClr val="bg1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95D8F2-D902-408C-B791-9A00317EDC5E}"/>
              </a:ext>
            </a:extLst>
          </p:cNvPr>
          <p:cNvSpPr txBox="1"/>
          <p:nvPr/>
        </p:nvSpPr>
        <p:spPr>
          <a:xfrm>
            <a:off x="5113022" y="2088008"/>
            <a:ext cx="1895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e</a:t>
            </a:r>
            <a:endParaRPr lang="en-US" sz="7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A0919A-973B-449C-B3FD-C69B2D82AC92}"/>
              </a:ext>
            </a:extLst>
          </p:cNvPr>
          <p:cNvSpPr txBox="1"/>
          <p:nvPr/>
        </p:nvSpPr>
        <p:spPr>
          <a:xfrm>
            <a:off x="3757820" y="2613392"/>
            <a:ext cx="1097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E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8DF473-AA3C-4C93-9455-D187653A8626}"/>
              </a:ext>
            </a:extLst>
          </p:cNvPr>
          <p:cNvSpPr txBox="1"/>
          <p:nvPr/>
        </p:nvSpPr>
        <p:spPr>
          <a:xfrm>
            <a:off x="426341" y="781351"/>
            <a:ext cx="1097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rgbClr val="FF99FF"/>
                </a:solidFill>
                <a:latin typeface=".VnAvant" panose="020B7200000000000000" pitchFamily="34" charset="0"/>
              </a:rPr>
              <a:t>e</a:t>
            </a:r>
            <a:endParaRPr lang="en-US" sz="10000" b="1" dirty="0">
              <a:solidFill>
                <a:srgbClr val="FF99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9FD798-5DC3-40BD-9586-16F465E48BB0}"/>
              </a:ext>
            </a:extLst>
          </p:cNvPr>
          <p:cNvSpPr txBox="1"/>
          <p:nvPr/>
        </p:nvSpPr>
        <p:spPr>
          <a:xfrm>
            <a:off x="8612190" y="781351"/>
            <a:ext cx="1097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E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5DF5C-2CA4-4962-A6F3-D11AF0350DD2}"/>
              </a:ext>
            </a:extLst>
          </p:cNvPr>
          <p:cNvSpPr txBox="1"/>
          <p:nvPr/>
        </p:nvSpPr>
        <p:spPr>
          <a:xfrm>
            <a:off x="8174774" y="922131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FF99FF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FF99FF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4A1E36-9244-48D5-A745-73E6E36583C6}"/>
              </a:ext>
            </a:extLst>
          </p:cNvPr>
          <p:cNvSpPr txBox="1"/>
          <p:nvPr/>
        </p:nvSpPr>
        <p:spPr>
          <a:xfrm>
            <a:off x="6986101" y="2503097"/>
            <a:ext cx="18953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chemeClr val="bg1"/>
                </a:solidFill>
                <a:latin typeface="HP001 4 hàng" panose="020B0603050302020204" pitchFamily="34" charset="0"/>
              </a:rPr>
              <a:t>e</a:t>
            </a:r>
            <a:endParaRPr lang="en-US" sz="30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386B69-C0A6-4A46-815D-F958EBCFEE3F}"/>
              </a:ext>
            </a:extLst>
          </p:cNvPr>
          <p:cNvSpPr txBox="1"/>
          <p:nvPr/>
        </p:nvSpPr>
        <p:spPr>
          <a:xfrm>
            <a:off x="5521496" y="596275"/>
            <a:ext cx="1895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 dirty="0">
                <a:solidFill>
                  <a:srgbClr val="00FF00"/>
                </a:solidFill>
                <a:latin typeface="HP001 4 hàng" panose="020B0603050302020204" pitchFamily="34" charset="0"/>
              </a:rPr>
              <a:t>e</a:t>
            </a:r>
            <a:endParaRPr lang="en-US" sz="10000" b="1" dirty="0">
              <a:solidFill>
                <a:srgbClr val="00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8" grpId="0"/>
      <p:bldP spid="8" grpId="1"/>
      <p:bldP spid="10" grpId="0"/>
      <p:bldP spid="10" grpId="1"/>
      <p:bldP spid="10" grpId="2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5243159"/>
            <a:ext cx="12191580" cy="1587853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0718" y="15703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624748" y="646582"/>
            <a:ext cx="10642476" cy="5023042"/>
          </a:xfrm>
          <a:custGeom>
            <a:avLst/>
            <a:gdLst>
              <a:gd name="T0" fmla="*/ 1864 w 1917"/>
              <a:gd name="T1" fmla="*/ 707 h 1291"/>
              <a:gd name="T2" fmla="*/ 1792 w 1917"/>
              <a:gd name="T3" fmla="*/ 693 h 1291"/>
              <a:gd name="T4" fmla="*/ 1791 w 1917"/>
              <a:gd name="T5" fmla="*/ 693 h 1291"/>
              <a:gd name="T6" fmla="*/ 1785 w 1917"/>
              <a:gd name="T7" fmla="*/ 531 h 1291"/>
              <a:gd name="T8" fmla="*/ 1663 w 1917"/>
              <a:gd name="T9" fmla="*/ 390 h 1291"/>
              <a:gd name="T10" fmla="*/ 1633 w 1917"/>
              <a:gd name="T11" fmla="*/ 381 h 1291"/>
              <a:gd name="T12" fmla="*/ 1534 w 1917"/>
              <a:gd name="T13" fmla="*/ 284 h 1291"/>
              <a:gd name="T14" fmla="*/ 1491 w 1917"/>
              <a:gd name="T15" fmla="*/ 272 h 1291"/>
              <a:gd name="T16" fmla="*/ 1098 w 1917"/>
              <a:gd name="T17" fmla="*/ 0 h 1291"/>
              <a:gd name="T18" fmla="*/ 686 w 1917"/>
              <a:gd name="T19" fmla="*/ 335 h 1291"/>
              <a:gd name="T20" fmla="*/ 648 w 1917"/>
              <a:gd name="T21" fmla="*/ 360 h 1291"/>
              <a:gd name="T22" fmla="*/ 468 w 1917"/>
              <a:gd name="T23" fmla="*/ 302 h 1291"/>
              <a:gd name="T24" fmla="*/ 153 w 1917"/>
              <a:gd name="T25" fmla="*/ 625 h 1291"/>
              <a:gd name="T26" fmla="*/ 206 w 1917"/>
              <a:gd name="T27" fmla="*/ 806 h 1291"/>
              <a:gd name="T28" fmla="*/ 161 w 1917"/>
              <a:gd name="T29" fmla="*/ 865 h 1291"/>
              <a:gd name="T30" fmla="*/ 132 w 1917"/>
              <a:gd name="T31" fmla="*/ 862 h 1291"/>
              <a:gd name="T32" fmla="*/ 0 w 1917"/>
              <a:gd name="T33" fmla="*/ 976 h 1291"/>
              <a:gd name="T34" fmla="*/ 0 w 1917"/>
              <a:gd name="T35" fmla="*/ 1022 h 1291"/>
              <a:gd name="T36" fmla="*/ 132 w 1917"/>
              <a:gd name="T37" fmla="*/ 1137 h 1291"/>
              <a:gd name="T38" fmla="*/ 224 w 1917"/>
              <a:gd name="T39" fmla="*/ 1099 h 1291"/>
              <a:gd name="T40" fmla="*/ 236 w 1917"/>
              <a:gd name="T41" fmla="*/ 1100 h 1291"/>
              <a:gd name="T42" fmla="*/ 300 w 1917"/>
              <a:gd name="T43" fmla="*/ 1096 h 1291"/>
              <a:gd name="T44" fmla="*/ 301 w 1917"/>
              <a:gd name="T45" fmla="*/ 1096 h 1291"/>
              <a:gd name="T46" fmla="*/ 358 w 1917"/>
              <a:gd name="T47" fmla="*/ 1092 h 1291"/>
              <a:gd name="T48" fmla="*/ 358 w 1917"/>
              <a:gd name="T49" fmla="*/ 1092 h 1291"/>
              <a:gd name="T50" fmla="*/ 369 w 1917"/>
              <a:gd name="T51" fmla="*/ 1092 h 1291"/>
              <a:gd name="T52" fmla="*/ 573 w 1917"/>
              <a:gd name="T53" fmla="*/ 1101 h 1291"/>
              <a:gd name="T54" fmla="*/ 626 w 1917"/>
              <a:gd name="T55" fmla="*/ 1112 h 1291"/>
              <a:gd name="T56" fmla="*/ 700 w 1917"/>
              <a:gd name="T57" fmla="*/ 1136 h 1291"/>
              <a:gd name="T58" fmla="*/ 825 w 1917"/>
              <a:gd name="T59" fmla="*/ 1173 h 1291"/>
              <a:gd name="T60" fmla="*/ 1159 w 1917"/>
              <a:gd name="T61" fmla="*/ 1239 h 1291"/>
              <a:gd name="T62" fmla="*/ 1177 w 1917"/>
              <a:gd name="T63" fmla="*/ 1243 h 1291"/>
              <a:gd name="T64" fmla="*/ 1462 w 1917"/>
              <a:gd name="T65" fmla="*/ 1291 h 1291"/>
              <a:gd name="T66" fmla="*/ 1543 w 1917"/>
              <a:gd name="T67" fmla="*/ 1286 h 1291"/>
              <a:gd name="T68" fmla="*/ 1668 w 1917"/>
              <a:gd name="T69" fmla="*/ 1244 h 1291"/>
              <a:gd name="T70" fmla="*/ 1731 w 1917"/>
              <a:gd name="T71" fmla="*/ 1255 h 1291"/>
              <a:gd name="T72" fmla="*/ 1731 w 1917"/>
              <a:gd name="T73" fmla="*/ 1255 h 1291"/>
              <a:gd name="T74" fmla="*/ 1917 w 1917"/>
              <a:gd name="T75" fmla="*/ 1162 h 1291"/>
              <a:gd name="T76" fmla="*/ 1917 w 1917"/>
              <a:gd name="T77" fmla="*/ 739 h 1291"/>
              <a:gd name="T78" fmla="*/ 1864 w 1917"/>
              <a:gd name="T79" fmla="*/ 707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17" h="1291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10718" y="-23813"/>
            <a:ext cx="12107619" cy="6861175"/>
            <a:chOff x="1667" y="-2"/>
            <a:chExt cx="4348" cy="4322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529" y="5830581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600" y="4795211"/>
            <a:ext cx="647842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261" y="5644220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4566" y="5792201"/>
            <a:ext cx="555265" cy="29899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403" y="4634504"/>
            <a:ext cx="404831" cy="2179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BED501-7249-4672-8AF9-1A9AEE72138F}"/>
              </a:ext>
            </a:extLst>
          </p:cNvPr>
          <p:cNvGrpSpPr/>
          <p:nvPr/>
        </p:nvGrpSpPr>
        <p:grpSpPr>
          <a:xfrm>
            <a:off x="8946146" y="4665561"/>
            <a:ext cx="2861598" cy="1351900"/>
            <a:chOff x="7878701" y="3754234"/>
            <a:chExt cx="3929043" cy="2263227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7715" y="369711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4144" y="652931"/>
            <a:ext cx="647842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178" y="4909433"/>
            <a:ext cx="2048181" cy="1587853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4800" y="991632"/>
            <a:ext cx="2362401" cy="13780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400227" y="906993"/>
            <a:ext cx="1526351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500" b="1" dirty="0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rPr>
              <a:t>02</a:t>
            </a:r>
            <a:endParaRPr lang="zh-CN" altLang="en-US" sz="11500" b="1" dirty="0">
              <a:ln w="28575">
                <a:solidFill>
                  <a:schemeClr val="bg1"/>
                </a:solidFill>
              </a:ln>
              <a:solidFill>
                <a:schemeClr val="accent1"/>
              </a:solidFill>
              <a:latin typeface="Aharoni" panose="02010803020104030203" pitchFamily="2" charset="-79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817398" y="2359235"/>
            <a:ext cx="5182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GB" altLang="zh-CN" sz="3200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QUEN CHỮ CÁI </a:t>
            </a:r>
            <a:r>
              <a:rPr lang="en-GB" altLang="zh-CN" sz="6000" b="1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  <a:ea typeface="Roboto Black" panose="02000000000000000000" pitchFamily="2" charset="0"/>
              </a:rPr>
              <a:t>ª</a:t>
            </a:r>
            <a:endParaRPr lang="zh-CN" altLang="en-US" sz="6000" b="1" dirty="0">
              <a:solidFill>
                <a:schemeClr val="accent2">
                  <a:lumMod val="75000"/>
                </a:schemeClr>
              </a:solidFill>
              <a:latin typeface=".VnAvant" panose="020B7200000000000000" pitchFamily="34" charset="0"/>
              <a:ea typeface="微软雅黑" panose="020B0503020204020204" pitchFamily="34" charset="-122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A94B92D-38FC-4D9D-BA98-1F7446825E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7" y="457472"/>
            <a:ext cx="1045824" cy="104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2">
            <a:extLst>
              <a:ext uri="{FF2B5EF4-FFF2-40B4-BE49-F238E27FC236}">
                <a16:creationId xmlns:a16="http://schemas.microsoft.com/office/drawing/2014/main" xmlns="" id="{E0382BD5-1C62-4C9C-9995-09E90CDF8AFB}"/>
              </a:ext>
            </a:extLst>
          </p:cNvPr>
          <p:cNvSpPr/>
          <p:nvPr/>
        </p:nvSpPr>
        <p:spPr>
          <a:xfrm>
            <a:off x="-7850" y="0"/>
            <a:ext cx="12191580" cy="7221985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0" y="5193437"/>
            <a:ext cx="12191999" cy="1664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b="1" dirty="0">
              <a:latin typeface=".VnAvant" panose="020B7200000000000000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B6DF8C83-CC45-4FE7-931B-1FBC58E8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478" y="5274983"/>
            <a:ext cx="6258757" cy="1325563"/>
          </a:xfrm>
        </p:spPr>
        <p:txBody>
          <a:bodyPr>
            <a:noAutofit/>
          </a:bodyPr>
          <a:lstStyle/>
          <a:p>
            <a:r>
              <a:rPr lang="en-GB" sz="9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kim</a:t>
            </a:r>
            <a:r>
              <a:rPr lang="en-GB" sz="9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GB" sz="9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tiªm</a:t>
            </a:r>
            <a:endParaRPr lang="en-US" sz="9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72" name="Title 16">
            <a:extLst>
              <a:ext uri="{FF2B5EF4-FFF2-40B4-BE49-F238E27FC236}">
                <a16:creationId xmlns:a16="http://schemas.microsoft.com/office/drawing/2014/main" xmlns="" id="{D0668601-D261-46ED-AAC2-678E40295A38}"/>
              </a:ext>
            </a:extLst>
          </p:cNvPr>
          <p:cNvSpPr txBox="1">
            <a:spLocks/>
          </p:cNvSpPr>
          <p:nvPr/>
        </p:nvSpPr>
        <p:spPr>
          <a:xfrm>
            <a:off x="6822147" y="5274983"/>
            <a:ext cx="1009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3" name="Title 16">
            <a:extLst>
              <a:ext uri="{FF2B5EF4-FFF2-40B4-BE49-F238E27FC236}">
                <a16:creationId xmlns:a16="http://schemas.microsoft.com/office/drawing/2014/main" xmlns="" id="{18376778-425A-4D32-B061-ACEC019A0BDD}"/>
              </a:ext>
            </a:extLst>
          </p:cNvPr>
          <p:cNvSpPr txBox="1">
            <a:spLocks/>
          </p:cNvSpPr>
          <p:nvPr/>
        </p:nvSpPr>
        <p:spPr>
          <a:xfrm>
            <a:off x="3603118" y="5468184"/>
            <a:ext cx="1009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FD75B56-0348-487B-9801-DD5DABEEE8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6" y="106939"/>
            <a:ext cx="1083514" cy="10835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B2CDC3D-DF4E-44EC-9BBD-E4C77E52DA22}"/>
              </a:ext>
            </a:extLst>
          </p:cNvPr>
          <p:cNvGrpSpPr/>
          <p:nvPr/>
        </p:nvGrpSpPr>
        <p:grpSpPr>
          <a:xfrm>
            <a:off x="878921" y="0"/>
            <a:ext cx="10496925" cy="5674914"/>
            <a:chOff x="878921" y="0"/>
            <a:chExt cx="10496925" cy="56749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615EF7B-C09E-4FD5-9C20-6A43205DA5FA}"/>
                </a:ext>
              </a:extLst>
            </p:cNvPr>
            <p:cNvGrpSpPr/>
            <p:nvPr/>
          </p:nvGrpSpPr>
          <p:grpSpPr>
            <a:xfrm>
              <a:off x="878921" y="0"/>
              <a:ext cx="10496925" cy="5674914"/>
              <a:chOff x="709455" y="1"/>
              <a:chExt cx="10496925" cy="5199336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1340527" y="1"/>
                <a:ext cx="9348187" cy="478957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3" name="图片 23">
                <a:extLst>
                  <a:ext uri="{FF2B5EF4-FFF2-40B4-BE49-F238E27FC236}">
                    <a16:creationId xmlns:a16="http://schemas.microsoft.com/office/drawing/2014/main" xmlns="" id="{4C0BD32E-EB6A-4D78-8C70-1444E992F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01549" y="53257"/>
                <a:ext cx="1004831" cy="1082154"/>
              </a:xfrm>
              <a:prstGeom prst="rect">
                <a:avLst/>
              </a:prstGeom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9455" y="3994746"/>
                <a:ext cx="949936" cy="1204591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0C999A1-DD79-4416-90C5-231F828E0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384" y="213309"/>
              <a:ext cx="8471631" cy="4804220"/>
            </a:xfrm>
            <a:prstGeom prst="rect">
              <a:avLst/>
            </a:prstGeom>
          </p:spPr>
        </p:pic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DCCBAC18-FA05-409A-BCD5-C7AE4C49E6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2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831">
        <p:circle/>
      </p:transition>
    </mc:Choice>
    <mc:Fallback xmlns="">
      <p:transition spd="slow" advTm="4283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0.0595 -0.5666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7" grpId="1"/>
      <p:bldP spid="17" grpId="2"/>
      <p:bldP spid="17" grpId="3"/>
      <p:bldP spid="72" grpId="0"/>
      <p:bldP spid="7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128673" y="2043064"/>
            <a:ext cx="2546941" cy="1566754"/>
            <a:chOff x="5128673" y="2043064"/>
            <a:chExt cx="2546941" cy="1566754"/>
          </a:xfrm>
        </p:grpSpPr>
        <p:sp>
          <p:nvSpPr>
            <p:cNvPr id="21" name="文本框 2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儿童教育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171322" y="2571028"/>
              <a:ext cx="4616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5128673" y="2631089"/>
              <a:ext cx="254694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This PPT template for the rice husk designer pencil demo works, focusing on the production of high-end design</a:t>
              </a:r>
              <a:endParaRPr lang="zh-CN" altLang="en-US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B35B54-B05E-47D4-92B7-63205243F1CD}"/>
              </a:ext>
            </a:extLst>
          </p:cNvPr>
          <p:cNvSpPr txBox="1"/>
          <p:nvPr/>
        </p:nvSpPr>
        <p:spPr>
          <a:xfrm>
            <a:off x="4238277" y="781351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  <a:endParaRPr lang="en-US" sz="30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07A169D-FC7D-4A0A-B45C-5AECD0DCED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90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739">
        <p:circle/>
      </p:transition>
    </mc:Choice>
    <mc:Fallback xmlns="">
      <p:transition spd="slow" advTm="137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  <p:bldP spid="18" grpId="1"/>
      <p:bldP spid="1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741522" y="2043064"/>
            <a:ext cx="1321244" cy="527964"/>
            <a:chOff x="5741522" y="2043064"/>
            <a:chExt cx="1321244" cy="527964"/>
          </a:xfrm>
        </p:grpSpPr>
        <p:sp>
          <p:nvSpPr>
            <p:cNvPr id="21" name="文本框 2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儿童教育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171322" y="2571028"/>
              <a:ext cx="4616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A43A8-A90C-4A6B-97C3-F81596DCC260}"/>
              </a:ext>
            </a:extLst>
          </p:cNvPr>
          <p:cNvSpPr txBox="1"/>
          <p:nvPr/>
        </p:nvSpPr>
        <p:spPr>
          <a:xfrm>
            <a:off x="4133597" y="503471"/>
            <a:ext cx="380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ª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03F0C2-90D9-48DE-8262-2416B59967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08" y="1451100"/>
            <a:ext cx="2510918" cy="3002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6ACE8F-FF78-4D4D-83A7-BA35FF9F6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9" y="2198923"/>
            <a:ext cx="2159541" cy="1672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21FEFF-176F-4C89-8485-953A39476D7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74" y="1105209"/>
            <a:ext cx="1866882" cy="134830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8E7C8A05-F718-47AF-B965-80C7D9C48F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2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245">
        <p:circle/>
      </p:transition>
    </mc:Choice>
    <mc:Fallback xmlns="">
      <p:transition spd="slow" advTm="372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741522" y="2043064"/>
            <a:ext cx="1321244" cy="527964"/>
            <a:chOff x="5741522" y="2043064"/>
            <a:chExt cx="1321244" cy="527964"/>
          </a:xfrm>
        </p:grpSpPr>
        <p:sp>
          <p:nvSpPr>
            <p:cNvPr id="21" name="文本框 2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儿童教育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171322" y="2571028"/>
              <a:ext cx="4616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A43A8-A90C-4A6B-97C3-F81596DCC260}"/>
              </a:ext>
            </a:extLst>
          </p:cNvPr>
          <p:cNvSpPr txBox="1"/>
          <p:nvPr/>
        </p:nvSpPr>
        <p:spPr>
          <a:xfrm>
            <a:off x="4133597" y="503471"/>
            <a:ext cx="380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ª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03F0C2-90D9-48DE-8262-2416B59967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08" y="1451100"/>
            <a:ext cx="2510918" cy="3002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6ACE8F-FF78-4D4D-83A7-BA35FF9F6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9" y="2198923"/>
            <a:ext cx="2159541" cy="1672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21FEFF-176F-4C89-8485-953A39476D7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74" y="1105209"/>
            <a:ext cx="1866882" cy="134830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CC80A269-4959-41D0-B5DC-A16936C491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2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653">
        <p:circle/>
      </p:transition>
    </mc:Choice>
    <mc:Fallback xmlns="">
      <p:transition spd="slow" advTm="136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128673" y="2043064"/>
            <a:ext cx="2546941" cy="1566754"/>
            <a:chOff x="5128673" y="2043064"/>
            <a:chExt cx="2546941" cy="1566754"/>
          </a:xfrm>
        </p:grpSpPr>
        <p:sp>
          <p:nvSpPr>
            <p:cNvPr id="21" name="文本框 2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儿童教育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171322" y="2571028"/>
              <a:ext cx="4616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5128673" y="2631089"/>
              <a:ext cx="254694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This PPT template for the rice husk designer pencil demo works, focusing on the production of high-end design</a:t>
              </a:r>
              <a:endParaRPr lang="zh-CN" altLang="en-US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B35B54-B05E-47D4-92B7-63205243F1CD}"/>
              </a:ext>
            </a:extLst>
          </p:cNvPr>
          <p:cNvSpPr txBox="1"/>
          <p:nvPr/>
        </p:nvSpPr>
        <p:spPr>
          <a:xfrm>
            <a:off x="4238277" y="781351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sz="30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567D37-E906-428C-8347-06811BCD5EF1}"/>
              </a:ext>
            </a:extLst>
          </p:cNvPr>
          <p:cNvSpPr txBox="1"/>
          <p:nvPr/>
        </p:nvSpPr>
        <p:spPr>
          <a:xfrm>
            <a:off x="4133597" y="503471"/>
            <a:ext cx="380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kiểu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ê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C7A4474-9F20-455E-9A82-2103556C83F6}"/>
              </a:ext>
            </a:extLst>
          </p:cNvPr>
          <p:cNvSpPr txBox="1"/>
          <p:nvPr/>
        </p:nvSpPr>
        <p:spPr>
          <a:xfrm>
            <a:off x="1609249" y="899387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£</a:t>
            </a:r>
            <a:endParaRPr lang="en-US" sz="30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6DD5821-CDA0-4A73-9E79-99D37EAB870A}"/>
              </a:ext>
            </a:extLst>
          </p:cNvPr>
          <p:cNvSpPr txBox="1"/>
          <p:nvPr/>
        </p:nvSpPr>
        <p:spPr>
          <a:xfrm>
            <a:off x="7942274" y="1551710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ê</a:t>
            </a:r>
            <a:endParaRPr lang="en-US" sz="30000" b="1" dirty="0">
              <a:solidFill>
                <a:schemeClr val="accent2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9B8B0447-8F67-495C-85CA-81824BD40B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48">
        <p:circle/>
      </p:transition>
    </mc:Choice>
    <mc:Fallback xmlns="">
      <p:transition spd="slow" advTm="14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D65C0F48-BD94-4AC7-B6F3-7F6E0534FFD1}"/>
              </a:ext>
            </a:extLst>
          </p:cNvPr>
          <p:cNvSpPr/>
          <p:nvPr/>
        </p:nvSpPr>
        <p:spPr>
          <a:xfrm>
            <a:off x="1737601" y="294644"/>
            <a:ext cx="3248285" cy="1261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128673" y="2043064"/>
            <a:ext cx="2546941" cy="1566754"/>
            <a:chOff x="5128673" y="2043064"/>
            <a:chExt cx="2546941" cy="1566754"/>
          </a:xfrm>
        </p:grpSpPr>
        <p:sp>
          <p:nvSpPr>
            <p:cNvPr id="21" name="文本框 2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儿童教育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171322" y="2571028"/>
              <a:ext cx="4616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5128673" y="2631089"/>
              <a:ext cx="254694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This PPT template for the rice husk designer pencil demo works, focusing on the production of high-end design</a:t>
              </a:r>
              <a:endParaRPr lang="zh-CN" altLang="en-US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65" y="5559357"/>
            <a:ext cx="1355946" cy="105119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B35B54-B05E-47D4-92B7-63205243F1CD}"/>
              </a:ext>
            </a:extLst>
          </p:cNvPr>
          <p:cNvSpPr txBox="1"/>
          <p:nvPr/>
        </p:nvSpPr>
        <p:spPr>
          <a:xfrm>
            <a:off x="5672961" y="76413"/>
            <a:ext cx="14583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sz="15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567D37-E906-428C-8347-06811BCD5EF1}"/>
              </a:ext>
            </a:extLst>
          </p:cNvPr>
          <p:cNvSpPr txBox="1"/>
          <p:nvPr/>
        </p:nvSpPr>
        <p:spPr>
          <a:xfrm>
            <a:off x="1726462" y="668554"/>
            <a:ext cx="3259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GB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GB" sz="2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Bé</a:t>
            </a:r>
            <a:r>
              <a:rPr lang="en-GB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tinh</a:t>
            </a:r>
            <a:r>
              <a:rPr lang="en-GB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mắt</a:t>
            </a:r>
            <a:endPara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8757588-4CC8-45A4-9B8A-B282D10A2138}"/>
              </a:ext>
            </a:extLst>
          </p:cNvPr>
          <p:cNvGrpSpPr/>
          <p:nvPr/>
        </p:nvGrpSpPr>
        <p:grpSpPr>
          <a:xfrm>
            <a:off x="3886657" y="4363929"/>
            <a:ext cx="2018354" cy="2141286"/>
            <a:chOff x="3593026" y="3740115"/>
            <a:chExt cx="2018354" cy="21412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1A83AEB-5C55-449A-9456-CBE886E6C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924" y="3740115"/>
              <a:ext cx="1585326" cy="158532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14F6995-6437-4F51-B7E1-6A8AEE5FAA02}"/>
                </a:ext>
              </a:extLst>
            </p:cNvPr>
            <p:cNvSpPr txBox="1"/>
            <p:nvPr/>
          </p:nvSpPr>
          <p:spPr>
            <a:xfrm>
              <a:off x="3593026" y="5358181"/>
              <a:ext cx="2018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¸o </a:t>
              </a:r>
              <a:r>
                <a:rPr lang="en-GB" sz="28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len</a:t>
              </a:r>
              <a:endParaRPr lang="en-US" sz="28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780B538-D8FF-490A-88D7-C8FEAB348977}"/>
              </a:ext>
            </a:extLst>
          </p:cNvPr>
          <p:cNvGrpSpPr/>
          <p:nvPr/>
        </p:nvGrpSpPr>
        <p:grpSpPr>
          <a:xfrm>
            <a:off x="1607231" y="3806130"/>
            <a:ext cx="2143125" cy="2628078"/>
            <a:chOff x="1607231" y="3806130"/>
            <a:chExt cx="2143125" cy="262807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5D32D08-7C65-4B04-B536-B158EDD9CE33}"/>
                </a:ext>
              </a:extLst>
            </p:cNvPr>
            <p:cNvSpPr txBox="1"/>
            <p:nvPr/>
          </p:nvSpPr>
          <p:spPr>
            <a:xfrm>
              <a:off x="1688211" y="5910988"/>
              <a:ext cx="2018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c¸i</a:t>
              </a:r>
              <a:r>
                <a:rPr lang="en-GB" sz="28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 </a:t>
              </a:r>
              <a:r>
                <a:rPr lang="en-GB" sz="28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ghÕ</a:t>
              </a:r>
              <a:endParaRPr lang="en-US" sz="28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41D5865-6155-4958-B615-BF98DE5F4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31" y="3806130"/>
              <a:ext cx="2143125" cy="214312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360E738-2DA3-4702-9162-0E5250240A0F}"/>
              </a:ext>
            </a:extLst>
          </p:cNvPr>
          <p:cNvGrpSpPr/>
          <p:nvPr/>
        </p:nvGrpSpPr>
        <p:grpSpPr>
          <a:xfrm>
            <a:off x="8314447" y="4079439"/>
            <a:ext cx="3513987" cy="2442623"/>
            <a:chOff x="8284662" y="4073089"/>
            <a:chExt cx="3513987" cy="244262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3D7EBC7-7002-4122-A6EC-F40E8EBBE9C0}"/>
                </a:ext>
              </a:extLst>
            </p:cNvPr>
            <p:cNvSpPr txBox="1"/>
            <p:nvPr/>
          </p:nvSpPr>
          <p:spPr>
            <a:xfrm>
              <a:off x="8284662" y="5992492"/>
              <a:ext cx="35139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M¸y</a:t>
              </a:r>
              <a:r>
                <a:rPr lang="en-GB" sz="28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 ®o </a:t>
              </a:r>
              <a:r>
                <a:rPr lang="en-GB" sz="28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huyÕt</a:t>
              </a:r>
              <a:r>
                <a:rPr lang="en-GB" sz="28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 ¸p</a:t>
              </a:r>
              <a:endParaRPr lang="en-US" sz="28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AE0DB7B-7BAE-475D-A8F9-7B4AAD42A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414" y="4073089"/>
              <a:ext cx="1668848" cy="188412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4BFB097-2365-41CC-8E92-01E07E1A41C7}"/>
              </a:ext>
            </a:extLst>
          </p:cNvPr>
          <p:cNvGrpSpPr/>
          <p:nvPr/>
        </p:nvGrpSpPr>
        <p:grpSpPr>
          <a:xfrm>
            <a:off x="6171322" y="4321950"/>
            <a:ext cx="2143125" cy="2200112"/>
            <a:chOff x="6171322" y="4321950"/>
            <a:chExt cx="2143125" cy="220011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0248CFC-4156-45FB-A5A1-0288274AE0B4}"/>
                </a:ext>
              </a:extLst>
            </p:cNvPr>
            <p:cNvSpPr txBox="1"/>
            <p:nvPr/>
          </p:nvSpPr>
          <p:spPr>
            <a:xfrm>
              <a:off x="6418395" y="5998842"/>
              <a:ext cx="18960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NhiÖt</a:t>
              </a:r>
              <a:r>
                <a:rPr lang="en-GB" sz="28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 </a:t>
              </a:r>
              <a:r>
                <a:rPr lang="en-GB" sz="28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kÕ</a:t>
              </a:r>
              <a:endParaRPr lang="en-US" sz="28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CF0701C-B7BC-4AD2-B379-4EB96DF2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322" y="4321950"/>
              <a:ext cx="2143125" cy="1607344"/>
            </a:xfrm>
            <a:prstGeom prst="rect">
              <a:avLst/>
            </a:prstGeom>
          </p:spPr>
        </p:pic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1B34EA13-8C39-4D96-8B96-F6FF9CEC54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62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9042">
        <p:circle/>
      </p:transition>
    </mc:Choice>
    <mc:Fallback xmlns="">
      <p:transition spd="slow" advTm="890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41549 0.197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04479 -0.31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8789 -0.31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276 -0.3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3036" y="432079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0" y="0"/>
            <a:ext cx="12191580" cy="5834869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524" y="6669092"/>
            <a:ext cx="555265" cy="2989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3309" y="6254242"/>
            <a:ext cx="570823" cy="74648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4816" y="762385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0971" y="-79942"/>
            <a:ext cx="1104511" cy="9710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1561" y="1203916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1124" y="869713"/>
            <a:ext cx="647842" cy="508125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0D987C6B-B3F0-4977-B482-89A9B90F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7" y="5465845"/>
            <a:ext cx="2546250" cy="1325563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GB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sĩ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6891A56-2DF7-4FB1-A31B-4FE793E72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3" y="3112464"/>
            <a:ext cx="3961410" cy="26638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0C8DD9A-D9CE-41A9-9E20-2B0F5805FD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52" y="3144429"/>
            <a:ext cx="3845609" cy="26638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380CF7F-EFB7-4F91-87AE-1A8B6F5BD1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59" y="3147010"/>
            <a:ext cx="3803761" cy="2628205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23CA8CC0-7779-4579-BE7E-683824936DE5}"/>
              </a:ext>
            </a:extLst>
          </p:cNvPr>
          <p:cNvCxnSpPr/>
          <p:nvPr/>
        </p:nvCxnSpPr>
        <p:spPr>
          <a:xfrm flipH="1">
            <a:off x="3053918" y="1664993"/>
            <a:ext cx="2703803" cy="14313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29359B55-B67D-4A9C-BD38-6618AEADC9EB}"/>
              </a:ext>
            </a:extLst>
          </p:cNvPr>
          <p:cNvCxnSpPr>
            <a:cxnSpLocks/>
          </p:cNvCxnSpPr>
          <p:nvPr/>
        </p:nvCxnSpPr>
        <p:spPr>
          <a:xfrm>
            <a:off x="5757721" y="1688230"/>
            <a:ext cx="84363" cy="14145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B220A21B-70FE-4737-A7A8-EA6D9D539135}"/>
              </a:ext>
            </a:extLst>
          </p:cNvPr>
          <p:cNvCxnSpPr>
            <a:cxnSpLocks/>
          </p:cNvCxnSpPr>
          <p:nvPr/>
        </p:nvCxnSpPr>
        <p:spPr>
          <a:xfrm>
            <a:off x="5757721" y="1688230"/>
            <a:ext cx="3425863" cy="14145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16">
            <a:extLst>
              <a:ext uri="{FF2B5EF4-FFF2-40B4-BE49-F238E27FC236}">
                <a16:creationId xmlns:a16="http://schemas.microsoft.com/office/drawing/2014/main" xmlns="" id="{4BF4A861-6471-41B5-8A2F-3C84A9F7C47F}"/>
              </a:ext>
            </a:extLst>
          </p:cNvPr>
          <p:cNvSpPr txBox="1">
            <a:spLocks/>
          </p:cNvSpPr>
          <p:nvPr/>
        </p:nvSpPr>
        <p:spPr>
          <a:xfrm>
            <a:off x="4900859" y="5727920"/>
            <a:ext cx="31829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GB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sĩ</a:t>
            </a:r>
            <a:r>
              <a:rPr lang="en-GB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khám</a:t>
            </a:r>
            <a:r>
              <a:rPr lang="en-GB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bệnh</a:t>
            </a:r>
            <a:r>
              <a:rPr lang="en-GB" sz="2800" dirty="0"/>
              <a:t/>
            </a:r>
            <a:br>
              <a:rPr lang="en-GB" sz="2800" dirty="0"/>
            </a:br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A2D01A-F369-46A5-B286-B2758A7A338C}"/>
              </a:ext>
            </a:extLst>
          </p:cNvPr>
          <p:cNvGrpSpPr/>
          <p:nvPr/>
        </p:nvGrpSpPr>
        <p:grpSpPr>
          <a:xfrm>
            <a:off x="3855274" y="168173"/>
            <a:ext cx="3786879" cy="1531603"/>
            <a:chOff x="3855274" y="168173"/>
            <a:chExt cx="3786879" cy="153160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6E33B2F-4A67-49C1-B39F-86D5DE678A8F}"/>
                </a:ext>
              </a:extLst>
            </p:cNvPr>
            <p:cNvSpPr/>
            <p:nvPr/>
          </p:nvSpPr>
          <p:spPr>
            <a:xfrm>
              <a:off x="3855274" y="168173"/>
              <a:ext cx="3786879" cy="15316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itle 16">
              <a:extLst>
                <a:ext uri="{FF2B5EF4-FFF2-40B4-BE49-F238E27FC236}">
                  <a16:creationId xmlns:a16="http://schemas.microsoft.com/office/drawing/2014/main" xmlns="" id="{9196619E-C0E8-4846-BD79-3BF8FFDDA36F}"/>
                </a:ext>
              </a:extLst>
            </p:cNvPr>
            <p:cNvSpPr txBox="1">
              <a:spLocks/>
            </p:cNvSpPr>
            <p:nvPr/>
          </p:nvSpPr>
          <p:spPr>
            <a:xfrm>
              <a:off x="4428299" y="271194"/>
              <a:ext cx="2863654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4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GB" sz="2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con </a:t>
              </a:r>
              <a:r>
                <a:rPr lang="en-GB" sz="24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nhìn</a:t>
              </a:r>
              <a:r>
                <a:rPr lang="en-GB" sz="2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xem</a:t>
              </a:r>
              <a:r>
                <a:rPr lang="en-GB" sz="2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,</a:t>
              </a:r>
            </a:p>
            <a:p>
              <a:r>
                <a:rPr lang="en-GB" sz="2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GB" sz="2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GB" sz="2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ai </a:t>
              </a:r>
              <a:r>
                <a:rPr lang="en-GB" sz="24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nhỉ</a:t>
              </a:r>
              <a:r>
                <a:rPr lang="en-GB" sz="2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  <a:endParaRPr lang="en-US" sz="2400" dirty="0"/>
            </a:p>
          </p:txBody>
        </p:sp>
      </p:grpSp>
      <p:sp>
        <p:nvSpPr>
          <p:cNvPr id="58" name="Title 16">
            <a:extLst>
              <a:ext uri="{FF2B5EF4-FFF2-40B4-BE49-F238E27FC236}">
                <a16:creationId xmlns:a16="http://schemas.microsoft.com/office/drawing/2014/main" xmlns="" id="{E6854E9A-C260-4E48-B715-B445864DC186}"/>
              </a:ext>
            </a:extLst>
          </p:cNvPr>
          <p:cNvSpPr txBox="1">
            <a:spLocks/>
          </p:cNvSpPr>
          <p:nvPr/>
        </p:nvSpPr>
        <p:spPr>
          <a:xfrm>
            <a:off x="8629867" y="5786979"/>
            <a:ext cx="3437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GB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sĩ</a:t>
            </a:r>
            <a:r>
              <a:rPr lang="en-GB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chữa</a:t>
            </a:r>
            <a:r>
              <a:rPr lang="en-GB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bệnh</a:t>
            </a:r>
            <a:r>
              <a:rPr lang="en-GB" sz="2800" dirty="0"/>
              <a:t/>
            </a:r>
            <a:br>
              <a:rPr lang="en-GB" sz="2800" dirty="0"/>
            </a:br>
            <a:endParaRPr lang="en-US" sz="2800" dirty="0"/>
          </a:p>
        </p:txBody>
      </p:sp>
      <p:pic>
        <p:nvPicPr>
          <p:cNvPr id="59" name="图片 26">
            <a:extLst>
              <a:ext uri="{FF2B5EF4-FFF2-40B4-BE49-F238E27FC236}">
                <a16:creationId xmlns:a16="http://schemas.microsoft.com/office/drawing/2014/main" xmlns="" id="{ECDFFBAF-B96E-43CB-8FF9-0581FAD46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53" y="6237703"/>
            <a:ext cx="570823" cy="746481"/>
          </a:xfrm>
          <a:prstGeom prst="rect">
            <a:avLst/>
          </a:prstGeom>
        </p:spPr>
      </p:pic>
      <p:pic>
        <p:nvPicPr>
          <p:cNvPr id="60" name="图片 26">
            <a:extLst>
              <a:ext uri="{FF2B5EF4-FFF2-40B4-BE49-F238E27FC236}">
                <a16:creationId xmlns:a16="http://schemas.microsoft.com/office/drawing/2014/main" xmlns="" id="{3533FBEC-97AD-43E6-9A60-F1A64E896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836" y="6405464"/>
            <a:ext cx="570823" cy="746481"/>
          </a:xfrm>
          <a:prstGeom prst="rect">
            <a:avLst/>
          </a:prstGeom>
        </p:spPr>
      </p:pic>
      <p:pic>
        <p:nvPicPr>
          <p:cNvPr id="61" name="图片 26">
            <a:extLst>
              <a:ext uri="{FF2B5EF4-FFF2-40B4-BE49-F238E27FC236}">
                <a16:creationId xmlns:a16="http://schemas.microsoft.com/office/drawing/2014/main" xmlns="" id="{3B6E815B-814A-4B41-BC20-C8C1CCBDA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20" y="6128626"/>
            <a:ext cx="570823" cy="746481"/>
          </a:xfrm>
          <a:prstGeom prst="rect">
            <a:avLst/>
          </a:prstGeom>
        </p:spPr>
      </p:pic>
      <p:pic>
        <p:nvPicPr>
          <p:cNvPr id="62" name="图片 26">
            <a:extLst>
              <a:ext uri="{FF2B5EF4-FFF2-40B4-BE49-F238E27FC236}">
                <a16:creationId xmlns:a16="http://schemas.microsoft.com/office/drawing/2014/main" xmlns="" id="{620052BB-1D51-4B27-8AA7-C886F6215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9553" y="6272352"/>
            <a:ext cx="570823" cy="7464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6B3807A3-3F03-42D1-89BE-18516A2108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" y="89851"/>
            <a:ext cx="997931" cy="99793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9A34E65-3E14-48D3-B628-6D26981C9F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03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1443">
        <p:circle/>
      </p:transition>
    </mc:Choice>
    <mc:Fallback xmlns="">
      <p:transition spd="slow" advTm="614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/>
      <p:bldP spid="56" grpId="0"/>
      <p:bldP spid="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146B8C-23A3-4581-8AAB-84B9E6152444}"/>
              </a:ext>
            </a:extLst>
          </p:cNvPr>
          <p:cNvSpPr txBox="1"/>
          <p:nvPr/>
        </p:nvSpPr>
        <p:spPr>
          <a:xfrm>
            <a:off x="4926707" y="537418"/>
            <a:ext cx="380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35ABED-287B-4A95-A1BD-26F71D7C5AE2}"/>
              </a:ext>
            </a:extLst>
          </p:cNvPr>
          <p:cNvSpPr txBox="1"/>
          <p:nvPr/>
        </p:nvSpPr>
        <p:spPr>
          <a:xfrm>
            <a:off x="6472963" y="1186169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sz="30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EB1BDF-4308-4BC7-908C-A5CDFA5DFF79}"/>
              </a:ext>
            </a:extLst>
          </p:cNvPr>
          <p:cNvSpPr txBox="1"/>
          <p:nvPr/>
        </p:nvSpPr>
        <p:spPr>
          <a:xfrm>
            <a:off x="2858638" y="1052283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5AD2476C-28A6-4630-9303-5FF76832AA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9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842">
        <p:circle/>
      </p:transition>
    </mc:Choice>
    <mc:Fallback xmlns="">
      <p:transition spd="slow" advTm="168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CE6E42-84BB-4CD2-A36C-2416B518F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56" y="2371346"/>
            <a:ext cx="3331451" cy="32595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9EA678B-D47F-4363-B076-43020ABA3D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43" y="2436434"/>
            <a:ext cx="3331451" cy="3259549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146B8C-23A3-4581-8AAB-84B9E6152444}"/>
              </a:ext>
            </a:extLst>
          </p:cNvPr>
          <p:cNvSpPr txBox="1"/>
          <p:nvPr/>
        </p:nvSpPr>
        <p:spPr>
          <a:xfrm>
            <a:off x="4379418" y="580774"/>
            <a:ext cx="380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Gièng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AF8C950-05C9-4163-9D89-D399DC82729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21" y="2371346"/>
            <a:ext cx="2801816" cy="27314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AEFB7DB-734F-48DC-9C55-00F1D2AF2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32" y="2436434"/>
            <a:ext cx="2801816" cy="27314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16F4B7D-31B6-47C5-AA0F-7EA33852D5A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66" y="1207260"/>
            <a:ext cx="2247812" cy="16234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E3C4CF-3EBE-4870-B998-0848080DF014}"/>
              </a:ext>
            </a:extLst>
          </p:cNvPr>
          <p:cNvSpPr txBox="1"/>
          <p:nvPr/>
        </p:nvSpPr>
        <p:spPr>
          <a:xfrm>
            <a:off x="4496885" y="1262031"/>
            <a:ext cx="380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Kh¸c</a:t>
            </a:r>
            <a:r>
              <a:rPr lang="en-GB" sz="3600" b="1" dirty="0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BAA285D6-CC84-462D-8EB7-AC2FD34190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4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896">
        <p:circle/>
      </p:transition>
    </mc:Choice>
    <mc:Fallback xmlns="">
      <p:transition spd="slow" advTm="248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9" grpId="0"/>
      <p:bldP spid="19" grpId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1442" b="28086"/>
          <a:stretch>
            <a:fillRect/>
          </a:stretch>
        </p:blipFill>
        <p:spPr>
          <a:xfrm>
            <a:off x="10345018" y="4345987"/>
            <a:ext cx="1846982" cy="25120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6231" b="3630"/>
          <a:stretch>
            <a:fillRect/>
          </a:stretch>
        </p:blipFill>
        <p:spPr>
          <a:xfrm>
            <a:off x="0" y="4256289"/>
            <a:ext cx="1789915" cy="26017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2807" t="6582"/>
          <a:stretch>
            <a:fillRect/>
          </a:stretch>
        </p:blipFill>
        <p:spPr>
          <a:xfrm>
            <a:off x="-304800" y="-203132"/>
            <a:ext cx="1330979" cy="13101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711679">
            <a:off x="9895229" y="159112"/>
            <a:ext cx="2632033" cy="7731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084624">
            <a:off x="9827261" y="-457270"/>
            <a:ext cx="2833424" cy="832318"/>
          </a:xfrm>
          <a:prstGeom prst="rect">
            <a:avLst/>
          </a:prstGeom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xmlns="" id="{70ABC05B-6267-48EC-8744-EDCFA1F3A67C}"/>
              </a:ext>
            </a:extLst>
          </p:cNvPr>
          <p:cNvSpPr txBox="1"/>
          <p:nvPr/>
        </p:nvSpPr>
        <p:spPr>
          <a:xfrm>
            <a:off x="1574800" y="1751836"/>
            <a:ext cx="8636000" cy="317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1" b="1" dirty="0">
                <a:ln w="9525">
                  <a:solidFill>
                    <a:srgbClr val="00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Thank you</a:t>
            </a:r>
            <a:r>
              <a:rPr lang="en-GB" sz="10001" b="1" dirty="0">
                <a:ln w="9525">
                  <a:solidFill>
                    <a:srgbClr val="00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 for watching</a:t>
            </a:r>
            <a:endParaRPr lang="en-US" sz="10001" b="1" dirty="0">
              <a:ln w="9525">
                <a:solidFill>
                  <a:srgbClr val="000066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cript MT Bold" panose="030406020406070809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C92BA9-1397-4241-A529-47C1ECCCA6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9" y="246355"/>
            <a:ext cx="1219200" cy="12192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6561CD2A-A831-4930-86A0-ED8F1AE8C4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58"/>
    </mc:Choice>
    <mc:Fallback xmlns="">
      <p:transition spd="slow" advTm="2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84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5243159"/>
            <a:ext cx="12191580" cy="1587853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0718" y="15703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624748" y="646582"/>
            <a:ext cx="10642476" cy="5023042"/>
          </a:xfrm>
          <a:custGeom>
            <a:avLst/>
            <a:gdLst>
              <a:gd name="T0" fmla="*/ 1864 w 1917"/>
              <a:gd name="T1" fmla="*/ 707 h 1291"/>
              <a:gd name="T2" fmla="*/ 1792 w 1917"/>
              <a:gd name="T3" fmla="*/ 693 h 1291"/>
              <a:gd name="T4" fmla="*/ 1791 w 1917"/>
              <a:gd name="T5" fmla="*/ 693 h 1291"/>
              <a:gd name="T6" fmla="*/ 1785 w 1917"/>
              <a:gd name="T7" fmla="*/ 531 h 1291"/>
              <a:gd name="T8" fmla="*/ 1663 w 1917"/>
              <a:gd name="T9" fmla="*/ 390 h 1291"/>
              <a:gd name="T10" fmla="*/ 1633 w 1917"/>
              <a:gd name="T11" fmla="*/ 381 h 1291"/>
              <a:gd name="T12" fmla="*/ 1534 w 1917"/>
              <a:gd name="T13" fmla="*/ 284 h 1291"/>
              <a:gd name="T14" fmla="*/ 1491 w 1917"/>
              <a:gd name="T15" fmla="*/ 272 h 1291"/>
              <a:gd name="T16" fmla="*/ 1098 w 1917"/>
              <a:gd name="T17" fmla="*/ 0 h 1291"/>
              <a:gd name="T18" fmla="*/ 686 w 1917"/>
              <a:gd name="T19" fmla="*/ 335 h 1291"/>
              <a:gd name="T20" fmla="*/ 648 w 1917"/>
              <a:gd name="T21" fmla="*/ 360 h 1291"/>
              <a:gd name="T22" fmla="*/ 468 w 1917"/>
              <a:gd name="T23" fmla="*/ 302 h 1291"/>
              <a:gd name="T24" fmla="*/ 153 w 1917"/>
              <a:gd name="T25" fmla="*/ 625 h 1291"/>
              <a:gd name="T26" fmla="*/ 206 w 1917"/>
              <a:gd name="T27" fmla="*/ 806 h 1291"/>
              <a:gd name="T28" fmla="*/ 161 w 1917"/>
              <a:gd name="T29" fmla="*/ 865 h 1291"/>
              <a:gd name="T30" fmla="*/ 132 w 1917"/>
              <a:gd name="T31" fmla="*/ 862 h 1291"/>
              <a:gd name="T32" fmla="*/ 0 w 1917"/>
              <a:gd name="T33" fmla="*/ 976 h 1291"/>
              <a:gd name="T34" fmla="*/ 0 w 1917"/>
              <a:gd name="T35" fmla="*/ 1022 h 1291"/>
              <a:gd name="T36" fmla="*/ 132 w 1917"/>
              <a:gd name="T37" fmla="*/ 1137 h 1291"/>
              <a:gd name="T38" fmla="*/ 224 w 1917"/>
              <a:gd name="T39" fmla="*/ 1099 h 1291"/>
              <a:gd name="T40" fmla="*/ 236 w 1917"/>
              <a:gd name="T41" fmla="*/ 1100 h 1291"/>
              <a:gd name="T42" fmla="*/ 300 w 1917"/>
              <a:gd name="T43" fmla="*/ 1096 h 1291"/>
              <a:gd name="T44" fmla="*/ 301 w 1917"/>
              <a:gd name="T45" fmla="*/ 1096 h 1291"/>
              <a:gd name="T46" fmla="*/ 358 w 1917"/>
              <a:gd name="T47" fmla="*/ 1092 h 1291"/>
              <a:gd name="T48" fmla="*/ 358 w 1917"/>
              <a:gd name="T49" fmla="*/ 1092 h 1291"/>
              <a:gd name="T50" fmla="*/ 369 w 1917"/>
              <a:gd name="T51" fmla="*/ 1092 h 1291"/>
              <a:gd name="T52" fmla="*/ 573 w 1917"/>
              <a:gd name="T53" fmla="*/ 1101 h 1291"/>
              <a:gd name="T54" fmla="*/ 626 w 1917"/>
              <a:gd name="T55" fmla="*/ 1112 h 1291"/>
              <a:gd name="T56" fmla="*/ 700 w 1917"/>
              <a:gd name="T57" fmla="*/ 1136 h 1291"/>
              <a:gd name="T58" fmla="*/ 825 w 1917"/>
              <a:gd name="T59" fmla="*/ 1173 h 1291"/>
              <a:gd name="T60" fmla="*/ 1159 w 1917"/>
              <a:gd name="T61" fmla="*/ 1239 h 1291"/>
              <a:gd name="T62" fmla="*/ 1177 w 1917"/>
              <a:gd name="T63" fmla="*/ 1243 h 1291"/>
              <a:gd name="T64" fmla="*/ 1462 w 1917"/>
              <a:gd name="T65" fmla="*/ 1291 h 1291"/>
              <a:gd name="T66" fmla="*/ 1543 w 1917"/>
              <a:gd name="T67" fmla="*/ 1286 h 1291"/>
              <a:gd name="T68" fmla="*/ 1668 w 1917"/>
              <a:gd name="T69" fmla="*/ 1244 h 1291"/>
              <a:gd name="T70" fmla="*/ 1731 w 1917"/>
              <a:gd name="T71" fmla="*/ 1255 h 1291"/>
              <a:gd name="T72" fmla="*/ 1731 w 1917"/>
              <a:gd name="T73" fmla="*/ 1255 h 1291"/>
              <a:gd name="T74" fmla="*/ 1917 w 1917"/>
              <a:gd name="T75" fmla="*/ 1162 h 1291"/>
              <a:gd name="T76" fmla="*/ 1917 w 1917"/>
              <a:gd name="T77" fmla="*/ 739 h 1291"/>
              <a:gd name="T78" fmla="*/ 1864 w 1917"/>
              <a:gd name="T79" fmla="*/ 707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17" h="1291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10718" y="-23813"/>
            <a:ext cx="12107619" cy="6861175"/>
            <a:chOff x="1667" y="-2"/>
            <a:chExt cx="4348" cy="4322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529" y="5830581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600" y="4795211"/>
            <a:ext cx="647842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9261" y="5644220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4566" y="5792201"/>
            <a:ext cx="555265" cy="29899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403" y="4634504"/>
            <a:ext cx="404831" cy="2179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BED501-7249-4672-8AF9-1A9AEE72138F}"/>
              </a:ext>
            </a:extLst>
          </p:cNvPr>
          <p:cNvGrpSpPr/>
          <p:nvPr/>
        </p:nvGrpSpPr>
        <p:grpSpPr>
          <a:xfrm>
            <a:off x="8946146" y="4665561"/>
            <a:ext cx="2861598" cy="1351900"/>
            <a:chOff x="7878701" y="3754234"/>
            <a:chExt cx="3929043" cy="2263227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5" y="369711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4" y="652931"/>
            <a:ext cx="647842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178" y="4909433"/>
            <a:ext cx="2048181" cy="1587853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4800" y="991632"/>
            <a:ext cx="2362401" cy="13780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400227" y="906993"/>
            <a:ext cx="1526351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500" b="1" dirty="0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rPr>
              <a:t>01</a:t>
            </a:r>
            <a:endParaRPr lang="zh-CN" altLang="en-US" sz="11500" b="1" dirty="0">
              <a:ln w="28575">
                <a:solidFill>
                  <a:schemeClr val="bg1"/>
                </a:solidFill>
              </a:ln>
              <a:solidFill>
                <a:schemeClr val="accent1"/>
              </a:solidFill>
              <a:latin typeface="Aharoni" panose="02010803020104030203" pitchFamily="2" charset="-79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817398" y="2359235"/>
            <a:ext cx="5182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GB" altLang="zh-CN" sz="3200" dirty="0">
                <a:solidFill>
                  <a:schemeClr val="accent4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QUEN CHỮ CÁI </a:t>
            </a:r>
            <a:r>
              <a:rPr lang="en-GB" altLang="zh-CN" sz="8000" b="1" dirty="0">
                <a:solidFill>
                  <a:srgbClr val="FF0000"/>
                </a:solidFill>
                <a:latin typeface=".VnAvant" panose="020B7200000000000000" pitchFamily="34" charset="0"/>
                <a:ea typeface="Roboto Black" panose="02000000000000000000" pitchFamily="2" charset="0"/>
              </a:rPr>
              <a:t>e</a:t>
            </a:r>
            <a:endParaRPr lang="zh-CN" altLang="en-US" sz="8000" b="1" dirty="0">
              <a:solidFill>
                <a:srgbClr val="FF0000"/>
              </a:solidFill>
              <a:latin typeface=".VnAvant" panose="020B7200000000000000" pitchFamily="34" charset="0"/>
              <a:ea typeface="微软雅黑" panose="020B0503020204020204" pitchFamily="34" charset="-122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A94B92D-38FC-4D9D-BA98-1F7446825E1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7" y="457472"/>
            <a:ext cx="1045824" cy="10458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FA8EE27-7921-4588-ABA4-868AC2269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32">
        <p:circle/>
      </p:transition>
    </mc:Choice>
    <mc:Fallback xmlns="">
      <p:transition spd="slow" advTm="8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2">
            <a:extLst>
              <a:ext uri="{FF2B5EF4-FFF2-40B4-BE49-F238E27FC236}">
                <a16:creationId xmlns:a16="http://schemas.microsoft.com/office/drawing/2014/main" xmlns="" id="{E0382BD5-1C62-4C9C-9995-09E90CDF8AFB}"/>
              </a:ext>
            </a:extLst>
          </p:cNvPr>
          <p:cNvSpPr/>
          <p:nvPr/>
        </p:nvSpPr>
        <p:spPr>
          <a:xfrm>
            <a:off x="-7850" y="0"/>
            <a:ext cx="12191580" cy="7221985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0" y="5193437"/>
            <a:ext cx="12191999" cy="1664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b="1" dirty="0">
              <a:latin typeface=".VnAvant" panose="020B72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615EF7B-C09E-4FD5-9C20-6A43205DA5FA}"/>
              </a:ext>
            </a:extLst>
          </p:cNvPr>
          <p:cNvGrpSpPr/>
          <p:nvPr/>
        </p:nvGrpSpPr>
        <p:grpSpPr>
          <a:xfrm>
            <a:off x="1141187" y="257453"/>
            <a:ext cx="9909623" cy="5123286"/>
            <a:chOff x="1028318" y="0"/>
            <a:chExt cx="9909623" cy="5123286"/>
          </a:xfrm>
        </p:grpSpPr>
        <p:sp>
          <p:nvSpPr>
            <p:cNvPr id="48" name="矩形 47"/>
            <p:cNvSpPr/>
            <p:nvPr/>
          </p:nvSpPr>
          <p:spPr>
            <a:xfrm>
              <a:off x="1340527" y="1"/>
              <a:ext cx="9348187" cy="478957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318" y="3918695"/>
              <a:ext cx="949936" cy="1204591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4C0BD32E-EB6A-4D78-8C70-1444E992F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3110" y="0"/>
              <a:ext cx="1004831" cy="10821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80E5F17-4BBF-40CA-BF7C-FFE46A4C9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192" y="228634"/>
              <a:ext cx="7954856" cy="4332303"/>
            </a:xfrm>
            <a:prstGeom prst="rect">
              <a:avLst/>
            </a:prstGeom>
          </p:spPr>
        </p:pic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B6DF8C83-CC45-4FE7-931B-1FBC58E8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215" y="5306847"/>
            <a:ext cx="6258757" cy="1325563"/>
          </a:xfrm>
        </p:spPr>
        <p:txBody>
          <a:bodyPr>
            <a:noAutofit/>
          </a:bodyPr>
          <a:lstStyle/>
          <a:p>
            <a:r>
              <a:rPr lang="en-GB" sz="9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èng</a:t>
            </a:r>
            <a:r>
              <a:rPr lang="en-GB" sz="9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GB" sz="9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nghe</a:t>
            </a:r>
            <a:endParaRPr lang="en-US" sz="9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FD75B56-0348-487B-9801-DD5DABEEE8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6" y="106939"/>
            <a:ext cx="1083514" cy="10835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0808C32-D536-4DD1-B82B-D6C110D6F3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362">
        <p:circle/>
      </p:transition>
    </mc:Choice>
    <mc:Fallback xmlns="">
      <p:transition spd="slow" advTm="383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7" grpId="1"/>
      <p:bldP spid="17" grpId="2"/>
      <p:bldP spid="17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2">
            <a:extLst>
              <a:ext uri="{FF2B5EF4-FFF2-40B4-BE49-F238E27FC236}">
                <a16:creationId xmlns:a16="http://schemas.microsoft.com/office/drawing/2014/main" xmlns="" id="{E0382BD5-1C62-4C9C-9995-09E90CDF8AFB}"/>
              </a:ext>
            </a:extLst>
          </p:cNvPr>
          <p:cNvSpPr/>
          <p:nvPr/>
        </p:nvSpPr>
        <p:spPr>
          <a:xfrm>
            <a:off x="420" y="-363985"/>
            <a:ext cx="12191580" cy="7221985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270" y="-393375"/>
            <a:ext cx="12175460" cy="1664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b="1" dirty="0">
              <a:latin typeface=".VnAvant" panose="020B7200000000000000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B6DF8C83-CC45-4FE7-931B-1FBC58E8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716" y="-116312"/>
            <a:ext cx="10155677" cy="814797"/>
          </a:xfrm>
        </p:spPr>
        <p:txBody>
          <a:bodyPr>
            <a:no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Trong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tõ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“</a:t>
            </a:r>
            <a:r>
              <a:rPr lang="en-GB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èng</a:t>
            </a:r>
            <a:r>
              <a:rPr lang="en-GB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nghe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”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cã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mÊy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ch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÷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c¸i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73" name="Title 16">
            <a:extLst>
              <a:ext uri="{FF2B5EF4-FFF2-40B4-BE49-F238E27FC236}">
                <a16:creationId xmlns:a16="http://schemas.microsoft.com/office/drawing/2014/main" xmlns="" id="{18376778-425A-4D32-B061-ACEC019A0BDD}"/>
              </a:ext>
            </a:extLst>
          </p:cNvPr>
          <p:cNvSpPr txBox="1">
            <a:spLocks/>
          </p:cNvSpPr>
          <p:nvPr/>
        </p:nvSpPr>
        <p:spPr>
          <a:xfrm>
            <a:off x="3424013" y="1752228"/>
            <a:ext cx="1009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FD75B56-0348-487B-9801-DD5DABEEE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6" y="106939"/>
            <a:ext cx="1083514" cy="108351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xmlns="" id="{CFE25075-46C7-4A24-894E-AA06F6ECF60E}"/>
              </a:ext>
            </a:extLst>
          </p:cNvPr>
          <p:cNvSpPr txBox="1">
            <a:spLocks/>
          </p:cNvSpPr>
          <p:nvPr/>
        </p:nvSpPr>
        <p:spPr>
          <a:xfrm>
            <a:off x="713572" y="3780210"/>
            <a:ext cx="32303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A: 5 </a:t>
            </a:r>
            <a:r>
              <a:rPr lang="en-GB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GB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GB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c¸i</a:t>
            </a:r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xmlns="" id="{BAC0DB46-B619-4019-B40A-51A1C9E043EE}"/>
              </a:ext>
            </a:extLst>
          </p:cNvPr>
          <p:cNvSpPr txBox="1">
            <a:spLocks/>
          </p:cNvSpPr>
          <p:nvPr/>
        </p:nvSpPr>
        <p:spPr>
          <a:xfrm>
            <a:off x="8427226" y="3780210"/>
            <a:ext cx="33561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C: 6 </a:t>
            </a:r>
            <a:r>
              <a:rPr lang="en-GB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GB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GB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c¸i</a:t>
            </a:r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xmlns="" id="{89597048-707D-4912-82CE-D67CF22D7490}"/>
              </a:ext>
            </a:extLst>
          </p:cNvPr>
          <p:cNvSpPr txBox="1">
            <a:spLocks/>
          </p:cNvSpPr>
          <p:nvPr/>
        </p:nvSpPr>
        <p:spPr>
          <a:xfrm>
            <a:off x="4433335" y="3780209"/>
            <a:ext cx="3325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B: 7 </a:t>
            </a:r>
            <a:r>
              <a:rPr lang="en-GB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GB" sz="4000" b="1" dirty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GB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c¸i</a:t>
            </a:r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itle 16">
            <a:extLst>
              <a:ext uri="{FF2B5EF4-FFF2-40B4-BE49-F238E27FC236}">
                <a16:creationId xmlns:a16="http://schemas.microsoft.com/office/drawing/2014/main" xmlns="" id="{CEC1FB98-C688-433F-A9D4-5FC1B7E70257}"/>
              </a:ext>
            </a:extLst>
          </p:cNvPr>
          <p:cNvSpPr txBox="1">
            <a:spLocks/>
          </p:cNvSpPr>
          <p:nvPr/>
        </p:nvSpPr>
        <p:spPr>
          <a:xfrm>
            <a:off x="1635566" y="538759"/>
            <a:ext cx="10155677" cy="814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Vµ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cã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ch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÷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c¸i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nµo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c¸c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 con ®· </a:t>
            </a:r>
            <a:r>
              <a:rPr lang="en-GB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häc</a:t>
            </a:r>
            <a:r>
              <a:rPr lang="en-GB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BD28F24-61D2-4F02-9456-4AFB7A92EB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0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228">
        <p:circle/>
      </p:transition>
    </mc:Choice>
    <mc:Fallback xmlns="">
      <p:transition spd="slow" advTm="392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73" grpId="0"/>
      <p:bldP spid="13" grpId="0"/>
      <p:bldP spid="13" grpId="1"/>
      <p:bldP spid="14" grpId="0"/>
      <p:bldP spid="14" grpId="1"/>
      <p:bldP spid="18" grpId="0"/>
      <p:bldP spid="18" grpId="1"/>
      <p:bldP spid="18" grpId="2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2">
            <a:extLst>
              <a:ext uri="{FF2B5EF4-FFF2-40B4-BE49-F238E27FC236}">
                <a16:creationId xmlns:a16="http://schemas.microsoft.com/office/drawing/2014/main" xmlns="" id="{E0382BD5-1C62-4C9C-9995-09E90CDF8AFB}"/>
              </a:ext>
            </a:extLst>
          </p:cNvPr>
          <p:cNvSpPr/>
          <p:nvPr/>
        </p:nvSpPr>
        <p:spPr>
          <a:xfrm>
            <a:off x="-7850" y="0"/>
            <a:ext cx="12191580" cy="7221985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0" y="5193437"/>
            <a:ext cx="12191999" cy="1664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b="1" dirty="0">
              <a:latin typeface=".VnAvant" panose="020B72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615EF7B-C09E-4FD5-9C20-6A43205DA5FA}"/>
              </a:ext>
            </a:extLst>
          </p:cNvPr>
          <p:cNvGrpSpPr/>
          <p:nvPr/>
        </p:nvGrpSpPr>
        <p:grpSpPr>
          <a:xfrm>
            <a:off x="1141187" y="257453"/>
            <a:ext cx="9909623" cy="5123286"/>
            <a:chOff x="1028318" y="0"/>
            <a:chExt cx="9909623" cy="5123286"/>
          </a:xfrm>
        </p:grpSpPr>
        <p:sp>
          <p:nvSpPr>
            <p:cNvPr id="48" name="矩形 47"/>
            <p:cNvSpPr/>
            <p:nvPr/>
          </p:nvSpPr>
          <p:spPr>
            <a:xfrm>
              <a:off x="1340527" y="1"/>
              <a:ext cx="9348187" cy="478957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8318" y="3918695"/>
              <a:ext cx="949936" cy="1204591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4C0BD32E-EB6A-4D78-8C70-1444E992F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33110" y="0"/>
              <a:ext cx="1004831" cy="10821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80E5F17-4BBF-40CA-BF7C-FFE46A4C9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192" y="228634"/>
              <a:ext cx="7954856" cy="4332303"/>
            </a:xfrm>
            <a:prstGeom prst="rect">
              <a:avLst/>
            </a:prstGeom>
          </p:spPr>
        </p:pic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B6DF8C83-CC45-4FE7-931B-1FBC58E8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310" y="5315265"/>
            <a:ext cx="6258757" cy="1325563"/>
          </a:xfrm>
        </p:spPr>
        <p:txBody>
          <a:bodyPr>
            <a:noAutofit/>
          </a:bodyPr>
          <a:lstStyle/>
          <a:p>
            <a:r>
              <a:rPr lang="en-GB" sz="9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èng</a:t>
            </a:r>
            <a:r>
              <a:rPr lang="en-GB" sz="9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GB" sz="9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nghe</a:t>
            </a:r>
            <a:endParaRPr lang="en-US" sz="9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72" name="Title 16">
            <a:extLst>
              <a:ext uri="{FF2B5EF4-FFF2-40B4-BE49-F238E27FC236}">
                <a16:creationId xmlns:a16="http://schemas.microsoft.com/office/drawing/2014/main" xmlns="" id="{D0668601-D261-46ED-AAC2-678E40295A38}"/>
              </a:ext>
            </a:extLst>
          </p:cNvPr>
          <p:cNvSpPr txBox="1">
            <a:spLocks/>
          </p:cNvSpPr>
          <p:nvPr/>
        </p:nvSpPr>
        <p:spPr>
          <a:xfrm>
            <a:off x="8156194" y="5315264"/>
            <a:ext cx="1009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FD75B56-0348-487B-9801-DD5DABEEE8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6" y="106939"/>
            <a:ext cx="1083514" cy="10835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685EDC3-49F2-4F93-A730-13DE001B79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4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460">
        <p:circle/>
      </p:transition>
    </mc:Choice>
    <mc:Fallback xmlns="">
      <p:transition spd="slow" advTm="234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16472 -0.580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2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2" grpId="0"/>
      <p:bldP spid="7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128673" y="2043064"/>
            <a:ext cx="2546941" cy="1566754"/>
            <a:chOff x="5128673" y="2043064"/>
            <a:chExt cx="2546941" cy="1566754"/>
          </a:xfrm>
        </p:grpSpPr>
        <p:sp>
          <p:nvSpPr>
            <p:cNvPr id="21" name="文本框 2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儿童教育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171322" y="2571028"/>
              <a:ext cx="4616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5128673" y="2631089"/>
              <a:ext cx="254694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This PPT template for the rice husk designer pencil demo works, focusing on the production of high-end design</a:t>
              </a:r>
              <a:endParaRPr lang="zh-CN" altLang="en-US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B35B54-B05E-47D4-92B7-63205243F1CD}"/>
              </a:ext>
            </a:extLst>
          </p:cNvPr>
          <p:cNvSpPr txBox="1"/>
          <p:nvPr/>
        </p:nvSpPr>
        <p:spPr>
          <a:xfrm>
            <a:off x="4238277" y="781351"/>
            <a:ext cx="30064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70C0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663C3568-65E7-4C7D-9DB6-6A0D14793F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816">
        <p:circle/>
      </p:transition>
    </mc:Choice>
    <mc:Fallback xmlns="">
      <p:transition spd="slow" advTm="128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8" grpId="1"/>
      <p:bldP spid="1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741522" y="2043064"/>
            <a:ext cx="1321244" cy="527964"/>
            <a:chOff x="5741522" y="2043064"/>
            <a:chExt cx="1321244" cy="527964"/>
          </a:xfrm>
        </p:grpSpPr>
        <p:sp>
          <p:nvSpPr>
            <p:cNvPr id="21" name="文本框 2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儿童教育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171322" y="2571028"/>
              <a:ext cx="4616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A43A8-A90C-4A6B-97C3-F81596DCC260}"/>
              </a:ext>
            </a:extLst>
          </p:cNvPr>
          <p:cNvSpPr txBox="1"/>
          <p:nvPr/>
        </p:nvSpPr>
        <p:spPr>
          <a:xfrm>
            <a:off x="4133597" y="503471"/>
            <a:ext cx="380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03F0C2-90D9-48DE-8262-2416B59967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08" y="1451100"/>
            <a:ext cx="2510918" cy="3002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6ACE8F-FF78-4D4D-83A7-BA35FF9F6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9" y="2198923"/>
            <a:ext cx="2159541" cy="167243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1B67DA7B-0F47-42B3-88E8-1F32B6259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6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286">
        <p:circle/>
      </p:transition>
    </mc:Choice>
    <mc:Fallback xmlns="">
      <p:transition spd="slow" advTm="4228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741522" y="2043064"/>
            <a:ext cx="1321244" cy="527964"/>
            <a:chOff x="5741522" y="2043064"/>
            <a:chExt cx="1321244" cy="527964"/>
          </a:xfrm>
        </p:grpSpPr>
        <p:sp>
          <p:nvSpPr>
            <p:cNvPr id="21" name="文本框 2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儿童教育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171322" y="2571028"/>
              <a:ext cx="4616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" y="399902"/>
            <a:ext cx="1051198" cy="105119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D0B2A383-678E-4C3F-89A8-63C92AF5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7" y="5195360"/>
            <a:ext cx="1805326" cy="13995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477D79-FC30-49A6-BFDA-6B5C5DF012F1}"/>
              </a:ext>
            </a:extLst>
          </p:cNvPr>
          <p:cNvGrpSpPr/>
          <p:nvPr/>
        </p:nvGrpSpPr>
        <p:grpSpPr>
          <a:xfrm>
            <a:off x="10224348" y="292962"/>
            <a:ext cx="1483013" cy="838541"/>
            <a:chOff x="7878701" y="3754234"/>
            <a:chExt cx="3929043" cy="2263227"/>
          </a:xfrm>
        </p:grpSpPr>
        <p:pic>
          <p:nvPicPr>
            <p:cNvPr id="36" name="图形 1">
              <a:extLst>
                <a:ext uri="{FF2B5EF4-FFF2-40B4-BE49-F238E27FC236}">
                  <a16:creationId xmlns:a16="http://schemas.microsoft.com/office/drawing/2014/main" xmlns="" id="{534CEE98-EA79-4201-8112-5D151188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701" y="4198305"/>
              <a:ext cx="1331954" cy="1748190"/>
            </a:xfrm>
            <a:prstGeom prst="rect">
              <a:avLst/>
            </a:prstGeom>
          </p:spPr>
        </p:pic>
        <p:pic>
          <p:nvPicPr>
            <p:cNvPr id="37" name="图片 3">
              <a:extLst>
                <a:ext uri="{FF2B5EF4-FFF2-40B4-BE49-F238E27FC236}">
                  <a16:creationId xmlns:a16="http://schemas.microsoft.com/office/drawing/2014/main" xmlns="" id="{184312B3-8BD6-462F-90E5-E781A0AA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112" y="4024327"/>
              <a:ext cx="1529412" cy="1993134"/>
            </a:xfrm>
            <a:prstGeom prst="rect">
              <a:avLst/>
            </a:prstGeom>
          </p:spPr>
        </p:pic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xmlns="" id="{302B483F-37DC-455D-ABA4-131D9A93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0742" y="3754234"/>
              <a:ext cx="1197002" cy="187036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A43A8-A90C-4A6B-97C3-F81596DCC260}"/>
              </a:ext>
            </a:extLst>
          </p:cNvPr>
          <p:cNvSpPr txBox="1"/>
          <p:nvPr/>
        </p:nvSpPr>
        <p:spPr>
          <a:xfrm>
            <a:off x="4133597" y="503471"/>
            <a:ext cx="380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03F0C2-90D9-48DE-8262-2416B59967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08" y="1451100"/>
            <a:ext cx="2510918" cy="3002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6ACE8F-FF78-4D4D-83A7-BA35FF9F6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9" y="2198923"/>
            <a:ext cx="2159541" cy="167243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F732B274-18E9-46DE-93B3-C5B847A77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30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153">
        <p:circle/>
      </p:transition>
    </mc:Choice>
    <mc:Fallback xmlns="">
      <p:transition spd="slow" advTm="181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1|1.4|5.8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8.3|6.5|1.6|1.6|2.1|2.3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4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2|1.6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7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8|7.6|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1.5|1.4|11.1|24.9|1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8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2|4.2|2.6|1.2|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lide cuối"/>
  <p:tag name="ISPRING_SLIDE_INDENT_LEVEL" val="0"/>
  <p:tag name="ISPRING_PRESENTER_ID" val="{4B52981E-A1F7-49EB-9248-3AD530A70885}"/>
  <p:tag name="ISPRING_PLAYER_PLAYLIST_ID" val="50536efabb8545100afaee7481272763b638bbb2"/>
  <p:tag name="GENSWF_ADVANCE_TIME" val="4.000"/>
  <p:tag name="ISPRING_CUSTOM_TIMING_USED" val="1"/>
  <p:tag name="ISPRING_SLIDE_ID_2" val="{A103E979-F890-4B61-8B60-6442164BB5C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2.7|4.6|1.8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0.3|4.1|0.6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5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2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3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7.6|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5|6.6|11.6|11|31.6"/>
</p:tagLst>
</file>

<file path=ppt/theme/theme1.xml><?xml version="1.0" encoding="utf-8"?>
<a:theme xmlns:a="http://schemas.openxmlformats.org/drawingml/2006/main" name="更多模板亮亮图文旗舰店：https://liangliangtuwen.tmall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6070"/>
      </a:accent1>
      <a:accent2>
        <a:srgbClr val="FBAF01"/>
      </a:accent2>
      <a:accent3>
        <a:srgbClr val="04BFB1"/>
      </a:accent3>
      <a:accent4>
        <a:srgbClr val="C769D8"/>
      </a:accent4>
      <a:accent5>
        <a:srgbClr val="92A17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1121</TotalTime>
  <Words>354</Words>
  <Application>Microsoft Office PowerPoint</Application>
  <PresentationFormat>Custom</PresentationFormat>
  <Paragraphs>99</Paragraphs>
  <Slides>22</Slides>
  <Notes>21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更多模板亮亮图文旗舰店：https://liangliangtuwen.tmall.com</vt:lpstr>
      <vt:lpstr>Office 主题​​</vt:lpstr>
      <vt:lpstr>UBND QUẬN LONG BIÊN</vt:lpstr>
      <vt:lpstr>Bác sĩ</vt:lpstr>
      <vt:lpstr>PowerPoint Presentation</vt:lpstr>
      <vt:lpstr>èng nghe</vt:lpstr>
      <vt:lpstr>Trong tõ “èng nghe” cã mÊy ch÷ c¸i?</vt:lpstr>
      <vt:lpstr>èng nghe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kim tiªm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Admin</cp:lastModifiedBy>
  <cp:revision>25</cp:revision>
  <dcterms:created xsi:type="dcterms:W3CDTF">2017-11-29T05:45:14Z</dcterms:created>
  <dcterms:modified xsi:type="dcterms:W3CDTF">2023-03-03T02:04:51Z</dcterms:modified>
  <cp:category>更多资源关注@好教师</cp:category>
</cp:coreProperties>
</file>