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57" r:id="rId3"/>
    <p:sldId id="275" r:id="rId4"/>
    <p:sldId id="258" r:id="rId5"/>
    <p:sldId id="264" r:id="rId6"/>
    <p:sldId id="265" r:id="rId7"/>
    <p:sldId id="27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6742F-4003-4515-81B1-7B1923BA3087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D4370-300E-46E1-9AEF-CD5EB13DD3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76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</a:t>
            </a:r>
            <a:r>
              <a:rPr lang="en-US" altLang="zh-CN"/>
              <a:t>123</a:t>
            </a:r>
            <a:r>
              <a:rPr lang="zh-CN" altLang="en-US"/>
              <a:t>图文旗舰店：</a:t>
            </a:r>
            <a:r>
              <a:rPr lang="en-US" altLang="zh-CN"/>
              <a:t>666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5.jpe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audio" Target="../media/audio1.wav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1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17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20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16.jpeg"/><Relationship Id="rId30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81" y="4968409"/>
            <a:ext cx="9143685" cy="1801062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5" y="0"/>
            <a:ext cx="9143685" cy="5380521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150" y="6218728"/>
            <a:ext cx="416449" cy="22424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322" y="5471218"/>
            <a:ext cx="388546" cy="5180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508" y="5598927"/>
            <a:ext cx="485882" cy="6478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149" y="5450324"/>
            <a:ext cx="428117" cy="55986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00" y="5784635"/>
            <a:ext cx="416449" cy="2242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8631C7A-8DA6-4C14-BC23-8AC3591155D9}"/>
              </a:ext>
            </a:extLst>
          </p:cNvPr>
          <p:cNvGrpSpPr/>
          <p:nvPr/>
        </p:nvGrpSpPr>
        <p:grpSpPr>
          <a:xfrm>
            <a:off x="7089121" y="5480333"/>
            <a:ext cx="2015898" cy="1346832"/>
            <a:chOff x="8142414" y="4641026"/>
            <a:chExt cx="3608266" cy="2024846"/>
          </a:xfrm>
        </p:grpSpPr>
        <p:pic>
          <p:nvPicPr>
            <p:cNvPr id="2" name="图形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42414" y="4985050"/>
              <a:ext cx="1280626" cy="16808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28609" y="4934669"/>
              <a:ext cx="1307603" cy="170407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64439" y="4641026"/>
              <a:ext cx="1286241" cy="2009806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2365" y="1561227"/>
            <a:ext cx="756704" cy="593509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8108" y="1134534"/>
            <a:ext cx="756704" cy="593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84" y="5380521"/>
            <a:ext cx="1474118" cy="114281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138145CE-54F7-4250-8B0E-90497804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618" y="209321"/>
            <a:ext cx="4692184" cy="395434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UỶ BAN NHÂN DÂN QUẬN LONG BIÊN</a:t>
            </a:r>
            <a:endParaRPr lang="en-US" sz="1800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7" name="Title 11">
            <a:extLst>
              <a:ext uri="{FF2B5EF4-FFF2-40B4-BE49-F238E27FC236}">
                <a16:creationId xmlns:a16="http://schemas.microsoft.com/office/drawing/2014/main" xmlns="" id="{196F09C9-81A1-4950-B1E4-A90AA34445FA}"/>
              </a:ext>
            </a:extLst>
          </p:cNvPr>
          <p:cNvSpPr txBox="1">
            <a:spLocks/>
          </p:cNvSpPr>
          <p:nvPr/>
        </p:nvSpPr>
        <p:spPr>
          <a:xfrm>
            <a:off x="3087869" y="635007"/>
            <a:ext cx="3774392" cy="3954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TRƯỜNG MẦM NON CHIM ÉN</a:t>
            </a:r>
            <a:endParaRPr lang="en-US" sz="1800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9" name="Title 11">
            <a:extLst>
              <a:ext uri="{FF2B5EF4-FFF2-40B4-BE49-F238E27FC236}">
                <a16:creationId xmlns:a16="http://schemas.microsoft.com/office/drawing/2014/main" xmlns="" id="{874B213B-0F12-44D8-95F7-10C50CD1F0BA}"/>
              </a:ext>
            </a:extLst>
          </p:cNvPr>
          <p:cNvSpPr txBox="1">
            <a:spLocks/>
          </p:cNvSpPr>
          <p:nvPr/>
        </p:nvSpPr>
        <p:spPr>
          <a:xfrm>
            <a:off x="2610556" y="2688090"/>
            <a:ext cx="4130308" cy="3954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Trò</a:t>
            </a:r>
            <a:r>
              <a:rPr lang="en-GB" sz="30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chơi</a:t>
            </a:r>
            <a:r>
              <a:rPr lang="en-GB" sz="30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chữ</a:t>
            </a:r>
            <a:r>
              <a:rPr lang="en-GB" sz="30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cái</a:t>
            </a:r>
            <a:r>
              <a:rPr lang="en-GB" sz="3000" dirty="0">
                <a:solidFill>
                  <a:srgbClr val="FF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a, ă, â</a:t>
            </a:r>
            <a:endParaRPr lang="en-US" sz="3000" dirty="0">
              <a:solidFill>
                <a:srgbClr val="FF0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0" name="Title 11">
            <a:extLst>
              <a:ext uri="{FF2B5EF4-FFF2-40B4-BE49-F238E27FC236}">
                <a16:creationId xmlns:a16="http://schemas.microsoft.com/office/drawing/2014/main" xmlns="" id="{C2744C98-4B0A-4CC2-8372-67AACFE1BA70}"/>
              </a:ext>
            </a:extLst>
          </p:cNvPr>
          <p:cNvSpPr txBox="1">
            <a:spLocks/>
          </p:cNvSpPr>
          <p:nvPr/>
        </p:nvSpPr>
        <p:spPr>
          <a:xfrm>
            <a:off x="4488600" y="3739959"/>
            <a:ext cx="4130308" cy="3954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KHỐI MẪU GIÁO LỚN</a:t>
            </a:r>
            <a:endParaRPr lang="en-US" sz="1800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4" name="Title 11">
            <a:extLst>
              <a:ext uri="{FF2B5EF4-FFF2-40B4-BE49-F238E27FC236}">
                <a16:creationId xmlns:a16="http://schemas.microsoft.com/office/drawing/2014/main" xmlns="" id="{267CB26E-5C9E-49EC-845C-C0AC5A88AA74}"/>
              </a:ext>
            </a:extLst>
          </p:cNvPr>
          <p:cNvSpPr txBox="1">
            <a:spLocks/>
          </p:cNvSpPr>
          <p:nvPr/>
        </p:nvSpPr>
        <p:spPr>
          <a:xfrm>
            <a:off x="3180030" y="4955604"/>
            <a:ext cx="2657292" cy="3954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Năm</a:t>
            </a:r>
            <a:r>
              <a:rPr lang="en-GB" sz="16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học</a:t>
            </a:r>
            <a:r>
              <a:rPr lang="en-GB" sz="1600" dirty="0">
                <a:solidFill>
                  <a:srgbClr val="00B05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: 2021-2022</a:t>
            </a:r>
            <a:endParaRPr lang="en-US" sz="1600" dirty="0">
              <a:solidFill>
                <a:srgbClr val="00B05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F659C24-1958-4431-A8F1-5AD9EB3E6C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704" y="1237448"/>
            <a:ext cx="1078012" cy="1078012"/>
          </a:xfrm>
          <a:prstGeom prst="rect">
            <a:avLst/>
          </a:prstGeom>
        </p:spPr>
      </p:pic>
      <p:pic>
        <p:nvPicPr>
          <p:cNvPr id="33" name="图片 33">
            <a:extLst>
              <a:ext uri="{FF2B5EF4-FFF2-40B4-BE49-F238E27FC236}">
                <a16:creationId xmlns:a16="http://schemas.microsoft.com/office/drawing/2014/main" xmlns="" id="{3307403F-4A11-448E-BE29-E0A18A5CA2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514" y="800221"/>
            <a:ext cx="1540718" cy="135451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7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ạy bé học chữ cái tiếng Việt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82506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-mo-dau-le-trao-giai-hoi-ngh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08CC452-9959-49C7-8682-5EB82C568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298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D56F5E-0133-4463-8D91-1A311BF9ABEE}"/>
              </a:ext>
            </a:extLst>
          </p:cNvPr>
          <p:cNvSpPr txBox="1"/>
          <p:nvPr/>
        </p:nvSpPr>
        <p:spPr>
          <a:xfrm>
            <a:off x="1219200" y="1676400"/>
            <a:ext cx="731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a, ă, â.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Nhiệm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vụ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bóng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trùng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khớp</a:t>
            </a:r>
            <a:r>
              <a:rPr lang="en-US" sz="3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3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9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mprod_col_3090"/>
          <p:cNvSpPr txBox="1"/>
          <p:nvPr>
            <p:custDataLst>
              <p:tags r:id="rId2"/>
            </p:custDataLst>
          </p:nvPr>
        </p:nvSpPr>
        <p:spPr>
          <a:xfrm>
            <a:off x="457200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3"/>
            </p:custDataLst>
          </p:nvPr>
        </p:nvSpPr>
        <p:spPr>
          <a:xfrm>
            <a:off x="4818888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grpSp>
        <p:nvGrpSpPr>
          <p:cNvPr id="8" name="mmprod_answer10061"/>
          <p:cNvGrpSpPr/>
          <p:nvPr>
            <p:custDataLst>
              <p:tags r:id="rId4"/>
            </p:custDataLst>
          </p:nvPr>
        </p:nvGrpSpPr>
        <p:grpSpPr>
          <a:xfrm>
            <a:off x="5276089" y="982020"/>
            <a:ext cx="3867911" cy="426719"/>
            <a:chOff x="4818888" y="2098517"/>
            <a:chExt cx="3867911" cy="426719"/>
          </a:xfrm>
        </p:grpSpPr>
        <p:sp>
          <p:nvSpPr>
            <p:cNvPr id="6" name="mmprod_ansbullet_10061"/>
            <p:cNvSpPr txBox="1"/>
            <p:nvPr>
              <p:custDataLst>
                <p:tags r:id="rId22"/>
              </p:custDataLst>
            </p:nvPr>
          </p:nvSpPr>
          <p:spPr>
            <a:xfrm>
              <a:off x="4818888" y="2098517"/>
              <a:ext cx="40532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>
                  <a:latin typeface="Calibri"/>
                </a:rPr>
                <a:t>A.</a:t>
              </a:r>
            </a:p>
          </p:txBody>
        </p:sp>
        <p:sp>
          <p:nvSpPr>
            <p:cNvPr id="7" name="mmprod_anstext_10061"/>
            <p:cNvSpPr txBox="1"/>
            <p:nvPr>
              <p:custDataLst>
                <p:tags r:id="rId23"/>
              </p:custDataLst>
            </p:nvPr>
          </p:nvSpPr>
          <p:spPr>
            <a:xfrm>
              <a:off x="5353748" y="2098517"/>
              <a:ext cx="333305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2" name="mmprod_answer10062"/>
          <p:cNvGrpSpPr/>
          <p:nvPr>
            <p:custDataLst>
              <p:tags r:id="rId5"/>
            </p:custDataLst>
          </p:nvPr>
        </p:nvGrpSpPr>
        <p:grpSpPr>
          <a:xfrm>
            <a:off x="5276089" y="2697957"/>
            <a:ext cx="3867911" cy="426719"/>
            <a:chOff x="4818888" y="2697957"/>
            <a:chExt cx="3867911" cy="426719"/>
          </a:xfrm>
        </p:grpSpPr>
        <p:sp>
          <p:nvSpPr>
            <p:cNvPr id="10" name="mmprod_ansbullet_10062"/>
            <p:cNvSpPr txBox="1"/>
            <p:nvPr>
              <p:custDataLst>
                <p:tags r:id="rId20"/>
              </p:custDataLst>
            </p:nvPr>
          </p:nvSpPr>
          <p:spPr>
            <a:xfrm>
              <a:off x="4818888" y="2697957"/>
              <a:ext cx="3905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>
                  <a:latin typeface="Calibri"/>
                </a:rPr>
                <a:t>B.</a:t>
              </a:r>
            </a:p>
          </p:txBody>
        </p:sp>
        <p:sp>
          <p:nvSpPr>
            <p:cNvPr id="11" name="mmprod_anstext_10062"/>
            <p:cNvSpPr txBox="1"/>
            <p:nvPr>
              <p:custDataLst>
                <p:tags r:id="rId21"/>
              </p:custDataLst>
            </p:nvPr>
          </p:nvSpPr>
          <p:spPr>
            <a:xfrm>
              <a:off x="5338953" y="2697957"/>
              <a:ext cx="33478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6" name="mmprod_answer10063"/>
          <p:cNvGrpSpPr/>
          <p:nvPr>
            <p:custDataLst>
              <p:tags r:id="rId6"/>
            </p:custDataLst>
          </p:nvPr>
        </p:nvGrpSpPr>
        <p:grpSpPr>
          <a:xfrm>
            <a:off x="5257800" y="4602481"/>
            <a:ext cx="3428999" cy="426719"/>
            <a:chOff x="5257800" y="3297397"/>
            <a:chExt cx="3428999" cy="426719"/>
          </a:xfrm>
        </p:grpSpPr>
        <p:sp>
          <p:nvSpPr>
            <p:cNvPr id="14" name="mmprod_ansbullet_10063"/>
            <p:cNvSpPr txBox="1"/>
            <p:nvPr>
              <p:custDataLst>
                <p:tags r:id="rId18"/>
              </p:custDataLst>
            </p:nvPr>
          </p:nvSpPr>
          <p:spPr>
            <a:xfrm>
              <a:off x="5257800" y="3297397"/>
              <a:ext cx="385763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>
                  <a:latin typeface="Calibri"/>
                </a:rPr>
                <a:t>C.</a:t>
              </a:r>
            </a:p>
          </p:txBody>
        </p:sp>
        <p:sp>
          <p:nvSpPr>
            <p:cNvPr id="15" name="mmprod_anstext_10063"/>
            <p:cNvSpPr txBox="1"/>
            <p:nvPr>
              <p:custDataLst>
                <p:tags r:id="rId19"/>
              </p:custDataLst>
            </p:nvPr>
          </p:nvSpPr>
          <p:spPr>
            <a:xfrm>
              <a:off x="5334191" y="3297397"/>
              <a:ext cx="3352608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0" name="mmprod_item10064"/>
          <p:cNvGrpSpPr/>
          <p:nvPr>
            <p:custDataLst>
              <p:tags r:id="rId7"/>
            </p:custDataLst>
          </p:nvPr>
        </p:nvGrpSpPr>
        <p:grpSpPr>
          <a:xfrm>
            <a:off x="475490" y="914400"/>
            <a:ext cx="3867910" cy="431800"/>
            <a:chOff x="457200" y="2098516"/>
            <a:chExt cx="3867910" cy="431800"/>
          </a:xfrm>
        </p:grpSpPr>
        <p:sp>
          <p:nvSpPr>
            <p:cNvPr id="18" name="mmprod_item_input_outertext10064"/>
            <p:cNvSpPr/>
            <p:nvPr>
              <p:custDataLst>
                <p:tags r:id="rId16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</a:rPr>
                <a:t>1</a:t>
              </a:r>
            </a:p>
          </p:txBody>
        </p:sp>
        <p:sp>
          <p:nvSpPr>
            <p:cNvPr id="19" name="mmprod_item_label10064"/>
            <p:cNvSpPr txBox="1"/>
            <p:nvPr>
              <p:custDataLst>
                <p:tags r:id="rId17"/>
              </p:custDataLst>
            </p:nvPr>
          </p:nvSpPr>
          <p:spPr>
            <a:xfrm>
              <a:off x="1018539" y="209851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4" name="mmprod_item10065"/>
          <p:cNvGrpSpPr/>
          <p:nvPr>
            <p:custDataLst>
              <p:tags r:id="rId8"/>
            </p:custDataLst>
          </p:nvPr>
        </p:nvGrpSpPr>
        <p:grpSpPr>
          <a:xfrm>
            <a:off x="475490" y="2703036"/>
            <a:ext cx="3867910" cy="431800"/>
            <a:chOff x="457200" y="2703036"/>
            <a:chExt cx="3867910" cy="431800"/>
          </a:xfrm>
        </p:grpSpPr>
        <p:sp>
          <p:nvSpPr>
            <p:cNvPr id="22" name="mmprod_item_input_outertext10065"/>
            <p:cNvSpPr/>
            <p:nvPr>
              <p:custDataLst>
                <p:tags r:id="rId14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</a:rPr>
                <a:t>2</a:t>
              </a:r>
            </a:p>
          </p:txBody>
        </p:sp>
        <p:sp>
          <p:nvSpPr>
            <p:cNvPr id="23" name="mmprod_item_label10065"/>
            <p:cNvSpPr txBox="1"/>
            <p:nvPr>
              <p:custDataLst>
                <p:tags r:id="rId15"/>
              </p:custDataLst>
            </p:nvPr>
          </p:nvSpPr>
          <p:spPr>
            <a:xfrm>
              <a:off x="1018539" y="270303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8" name="mmprod_item10066"/>
          <p:cNvGrpSpPr/>
          <p:nvPr>
            <p:custDataLst>
              <p:tags r:id="rId9"/>
            </p:custDataLst>
          </p:nvPr>
        </p:nvGrpSpPr>
        <p:grpSpPr>
          <a:xfrm>
            <a:off x="475490" y="4597400"/>
            <a:ext cx="3867910" cy="431800"/>
            <a:chOff x="457200" y="3307555"/>
            <a:chExt cx="3867910" cy="431800"/>
          </a:xfrm>
        </p:grpSpPr>
        <p:sp>
          <p:nvSpPr>
            <p:cNvPr id="26" name="mmprod_item_input_outertext10066"/>
            <p:cNvSpPr/>
            <p:nvPr>
              <p:custDataLst>
                <p:tags r:id="rId12"/>
              </p:custDataLst>
            </p:nvPr>
          </p:nvSpPr>
          <p:spPr>
            <a:xfrm>
              <a:off x="457200" y="3307555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</a:rPr>
                <a:t>3</a:t>
              </a:r>
            </a:p>
          </p:txBody>
        </p:sp>
        <p:sp>
          <p:nvSpPr>
            <p:cNvPr id="27" name="mmprod_item_label10066"/>
            <p:cNvSpPr txBox="1"/>
            <p:nvPr>
              <p:custDataLst>
                <p:tags r:id="rId13"/>
              </p:custDataLst>
            </p:nvPr>
          </p:nvSpPr>
          <p:spPr>
            <a:xfrm>
              <a:off x="1018539" y="3307556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3000" y="2133600"/>
            <a:ext cx="2514600" cy="1856839"/>
            <a:chOff x="1143000" y="2133600"/>
            <a:chExt cx="2514600" cy="1856839"/>
          </a:xfrm>
        </p:grpSpPr>
        <p:pic>
          <p:nvPicPr>
            <p:cNvPr id="43" name="Picture 42" descr="sao mau.jpg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43000" y="2133600"/>
              <a:ext cx="2514600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743200" y="2667000"/>
              <a:ext cx="83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62600" y="330200"/>
            <a:ext cx="2590800" cy="1907639"/>
            <a:chOff x="5562600" y="330200"/>
            <a:chExt cx="2590800" cy="1907639"/>
          </a:xfrm>
        </p:grpSpPr>
        <p:pic>
          <p:nvPicPr>
            <p:cNvPr id="46" name="Picture 45" descr="sao bong.jpg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5562600" y="330200"/>
              <a:ext cx="2590800" cy="17272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239000" y="9144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43000" y="304800"/>
            <a:ext cx="2667000" cy="1856839"/>
            <a:chOff x="1143000" y="304800"/>
            <a:chExt cx="2667000" cy="1856839"/>
          </a:xfrm>
        </p:grpSpPr>
        <p:pic>
          <p:nvPicPr>
            <p:cNvPr id="49" name="Picture 48" descr="sên mau.jpg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43000" y="304800"/>
              <a:ext cx="2514600" cy="16764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895600" y="8382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¨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62600" y="2209800"/>
            <a:ext cx="2667000" cy="1856839"/>
            <a:chOff x="5562600" y="2209800"/>
            <a:chExt cx="2667000" cy="1856839"/>
          </a:xfrm>
        </p:grpSpPr>
        <p:pic>
          <p:nvPicPr>
            <p:cNvPr id="52" name="Picture 51" descr="oc sen bong.jpg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5562600" y="2209800"/>
              <a:ext cx="2514600" cy="16764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315200" y="2743200"/>
              <a:ext cx="91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¨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43000" y="3962400"/>
            <a:ext cx="2667000" cy="1905000"/>
            <a:chOff x="1143000" y="4038600"/>
            <a:chExt cx="2667000" cy="1905000"/>
          </a:xfrm>
        </p:grpSpPr>
        <p:pic>
          <p:nvPicPr>
            <p:cNvPr id="55" name="Picture 54" descr="vit mau.jpg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143000" y="4038600"/>
              <a:ext cx="2514600" cy="16764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819400" y="4620161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©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2600" y="4038600"/>
            <a:ext cx="2667000" cy="1905000"/>
            <a:chOff x="5562600" y="4038600"/>
            <a:chExt cx="2667000" cy="1905000"/>
          </a:xfrm>
        </p:grpSpPr>
        <p:pic>
          <p:nvPicPr>
            <p:cNvPr id="58" name="Picture 57" descr="vit bong.jpg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562600" y="4038600"/>
              <a:ext cx="2514600" cy="16764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239000" y="4620161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.VnAvant" panose="020B7200000000000000" pitchFamily="34" charset="0"/>
                </a:rPr>
                <a:t>©</a:t>
              </a:r>
            </a:p>
          </p:txBody>
        </p:sp>
      </p:grpSp>
      <p:sp>
        <p:nvSpPr>
          <p:cNvPr id="5" name="Down Arrow 4"/>
          <p:cNvSpPr/>
          <p:nvPr/>
        </p:nvSpPr>
        <p:spPr>
          <a:xfrm rot="18716439">
            <a:off x="4381020" y="1288225"/>
            <a:ext cx="197402" cy="18788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Down Arrow 59"/>
          <p:cNvSpPr/>
          <p:nvPr/>
        </p:nvSpPr>
        <p:spPr>
          <a:xfrm rot="13422080">
            <a:off x="4422174" y="1108662"/>
            <a:ext cx="215687" cy="22159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own Arrow 60"/>
          <p:cNvSpPr/>
          <p:nvPr/>
        </p:nvSpPr>
        <p:spPr>
          <a:xfrm rot="16200000">
            <a:off x="4319961" y="4086282"/>
            <a:ext cx="223520" cy="14997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mprod_item_input_outertext10064"/>
          <p:cNvSpPr/>
          <p:nvPr>
            <p:custDataLst>
              <p:tags r:id="rId10"/>
            </p:custDataLst>
          </p:nvPr>
        </p:nvSpPr>
        <p:spPr>
          <a:xfrm>
            <a:off x="12192000" y="88900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  <p:sp>
        <p:nvSpPr>
          <p:cNvPr id="64" name="mmprod_item_input_outertext10064"/>
          <p:cNvSpPr/>
          <p:nvPr>
            <p:custDataLst>
              <p:tags r:id="rId11"/>
            </p:custDataLst>
          </p:nvPr>
        </p:nvSpPr>
        <p:spPr>
          <a:xfrm>
            <a:off x="12471400" y="2139950"/>
            <a:ext cx="431800" cy="431800"/>
          </a:xfrm>
          <a:prstGeom prst="rect">
            <a:avLst/>
          </a:prstGeom>
          <a:solidFill>
            <a:srgbClr val="FFFFFF"/>
          </a:solidFill>
          <a:ln w="19050">
            <a:solidFill>
              <a:srgbClr val="CCCC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6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ài tập nối hình với bóng cho bé 3 | MN Ánh Sa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61"/>
          <a:stretch/>
        </p:blipFill>
        <p:spPr bwMode="auto">
          <a:xfrm>
            <a:off x="-30626" y="381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1488" y="92842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5" name="Rectangle 4"/>
          <p:cNvSpPr/>
          <p:nvPr/>
        </p:nvSpPr>
        <p:spPr>
          <a:xfrm>
            <a:off x="8242035" y="2618839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¨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6802" y="2618839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6802" y="4261333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3561" y="568894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8250637" y="426720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81263" y="568894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29600" y="83424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chemeClr val="accent1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" name="Down Arrow 11"/>
          <p:cNvSpPr/>
          <p:nvPr/>
        </p:nvSpPr>
        <p:spPr>
          <a:xfrm rot="18581616">
            <a:off x="4436421" y="2613275"/>
            <a:ext cx="260146" cy="23494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8741239">
            <a:off x="4402266" y="887229"/>
            <a:ext cx="290527" cy="24537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8437830">
            <a:off x="4398316" y="4148849"/>
            <a:ext cx="297151" cy="24165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2217041">
            <a:off x="4421045" y="1016399"/>
            <a:ext cx="277735" cy="5239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av 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av 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đúng rồi bé giỏi quá wm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7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7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68580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Ých</a:t>
            </a:r>
            <a:r>
              <a:rPr lang="en-US" sz="5400" b="1" dirty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 z¾c 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vui</a:t>
            </a:r>
            <a:r>
              <a:rPr lang="en-US" sz="5400" b="1" dirty="0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.VnAvant" panose="020B7200000000000000" pitchFamily="34" charset="0"/>
                <a:cs typeface="Arial" pitchFamily="34" charset="0"/>
              </a:rPr>
              <a:t>nhén</a:t>
            </a:r>
            <a:endParaRPr lang="en-US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hữ cái đầu tiên của tên bạn nói lên điều gì? | Phong Thủy Cho Người Việt,  Xem Phong Thủy, Tư Vấn Phong Thủy - BlogPhongThuy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9976" r="89538">
                        <a14:backgroundMark x1="47445" y1="2915" x2="46715" y2="6122"/>
                        <a14:backgroundMark x1="36010" y1="5539" x2="65937" y2="5248"/>
                        <a14:backgroundMark x1="65693" y1="6414" x2="74939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0" y="2971800"/>
            <a:ext cx="4280002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hac-mo-dau-le-trao-giai-hoi-nghi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A3B05CE-4670-49C5-8F7F-F26CBAB82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02" y="6238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229E5B-CA4D-4F55-A649-A8E8A9D080FD}"/>
              </a:ext>
            </a:extLst>
          </p:cNvPr>
          <p:cNvSpPr txBox="1"/>
          <p:nvPr/>
        </p:nvSpPr>
        <p:spPr>
          <a:xfrm>
            <a:off x="1295400" y="1447800"/>
            <a:ext cx="685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zích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zắc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vui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nhộn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cô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lần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lượt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thả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xuống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bảng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zích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zắc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chạy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ngẫu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nhiên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một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phía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dưới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Khi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vòng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tròn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vào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thì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chúng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mình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gọi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tên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thật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chữ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cái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đó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nhé</a:t>
            </a:r>
            <a:r>
              <a:rPr lang="en-US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vi-VN" sz="3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8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altLang="en-US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0650" y="-46038"/>
            <a:ext cx="9023350" cy="1261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 err="1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alt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.VnAvant" pitchFamily="34" charset="0"/>
              </a:rPr>
              <a:t>ch¬i</a:t>
            </a:r>
            <a:endParaRPr lang="en-US" altLang="en-US" sz="2400" b="1" dirty="0">
              <a:solidFill>
                <a:srgbClr val="0000CC"/>
              </a:solidFill>
              <a:latin typeface=".VnAvant" pitchFamily="34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itchFamily="34" charset="0"/>
              </a:rPr>
              <a:t>DÝch</a:t>
            </a:r>
            <a:r>
              <a:rPr lang="en-US" altLang="en-US" sz="3200" b="1" dirty="0">
                <a:solidFill>
                  <a:srgbClr val="FF0000"/>
                </a:solidFill>
                <a:latin typeface=".VnAvant" pitchFamily="34" charset="0"/>
              </a:rPr>
              <a:t> d¾c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itchFamily="34" charset="0"/>
              </a:rPr>
              <a:t>vui</a:t>
            </a:r>
            <a:r>
              <a:rPr lang="en-US" alt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.VnAvant" pitchFamily="34" charset="0"/>
              </a:rPr>
              <a:t>nhén</a:t>
            </a:r>
            <a:endParaRPr lang="en-US" altLang="en-US" sz="3600" dirty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/>
            <a:endParaRPr lang="en-US" altLang="en-US" sz="2000" dirty="0">
              <a:latin typeface=".VnAvant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" y="1066800"/>
            <a:ext cx="88392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53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365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03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876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5334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5715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6172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6629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708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746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784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822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8610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137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>
            <a:off x="175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213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2514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2895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914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>
            <a:off x="152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152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152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>
            <a:off x="152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6" name="Line 30"/>
          <p:cNvSpPr>
            <a:spLocks noChangeShapeType="1"/>
          </p:cNvSpPr>
          <p:nvPr/>
        </p:nvSpPr>
        <p:spPr bwMode="auto">
          <a:xfrm>
            <a:off x="152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152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152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152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152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152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152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Oval 40"/>
          <p:cNvSpPr>
            <a:spLocks noChangeArrowheads="1"/>
          </p:cNvSpPr>
          <p:nvPr/>
        </p:nvSpPr>
        <p:spPr bwMode="auto"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Oval 41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Oval 42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9" name="Oval 43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Oval 44"/>
          <p:cNvSpPr>
            <a:spLocks noChangeArrowheads="1"/>
          </p:cNvSpPr>
          <p:nvPr/>
        </p:nvSpPr>
        <p:spPr bwMode="auto"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Oval 45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Oval 46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Oval 47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Oval 48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Oval 49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6" name="Oval 50"/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7" name="Oval 51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8" name="Oval 52"/>
          <p:cNvSpPr>
            <a:spLocks noChangeArrowheads="1"/>
          </p:cNvSpPr>
          <p:nvPr/>
        </p:nvSpPr>
        <p:spPr bwMode="auto"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Oval 53"/>
          <p:cNvSpPr>
            <a:spLocks noChangeArrowheads="1"/>
          </p:cNvSpPr>
          <p:nvPr/>
        </p:nvSpPr>
        <p:spPr bwMode="auto"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0" name="Oval 54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1" name="Oval 55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Oval 56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Oval 57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4" name="Oval 58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5" name="Oval 59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6" name="Oval 60"/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7" name="Oval 61"/>
          <p:cNvSpPr>
            <a:spLocks noChangeArrowheads="1"/>
          </p:cNvSpPr>
          <p:nvPr/>
        </p:nvSpPr>
        <p:spPr bwMode="auto"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8" name="Oval 62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39" name="Oval 63"/>
          <p:cNvSpPr>
            <a:spLocks noChangeArrowheads="1"/>
          </p:cNvSpPr>
          <p:nvPr/>
        </p:nvSpPr>
        <p:spPr bwMode="auto"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0" name="Oval 64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1" name="Oval 65"/>
          <p:cNvSpPr>
            <a:spLocks noChangeArrowheads="1"/>
          </p:cNvSpPr>
          <p:nvPr/>
        </p:nvSpPr>
        <p:spPr bwMode="auto">
          <a:xfrm>
            <a:off x="5334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2" name="Oval 66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3" name="Oval 67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4" name="Oval 68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5" name="Oval 69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6" name="Oval 70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7" name="Oval 71"/>
          <p:cNvSpPr>
            <a:spLocks noChangeArrowheads="1"/>
          </p:cNvSpPr>
          <p:nvPr/>
        </p:nvSpPr>
        <p:spPr bwMode="auto"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8" name="Oval 72"/>
          <p:cNvSpPr>
            <a:spLocks noChangeArrowheads="1"/>
          </p:cNvSpPr>
          <p:nvPr/>
        </p:nvSpPr>
        <p:spPr bwMode="auto"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49" name="Oval 73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0" name="Oval 74"/>
          <p:cNvSpPr>
            <a:spLocks noChangeArrowheads="1"/>
          </p:cNvSpPr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1" name="Oval 75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2" name="Oval 76"/>
          <p:cNvSpPr>
            <a:spLocks noChangeArrowheads="1"/>
          </p:cNvSpPr>
          <p:nvPr/>
        </p:nvSpPr>
        <p:spPr bwMode="auto"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3" name="Oval 77"/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4" name="Oval 78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5" name="Oval 79"/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6" name="Oval 80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7" name="Oval 81"/>
          <p:cNvSpPr>
            <a:spLocks noChangeArrowheads="1"/>
          </p:cNvSpPr>
          <p:nvPr/>
        </p:nvSpPr>
        <p:spPr bwMode="auto"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8" name="Oval 82"/>
          <p:cNvSpPr>
            <a:spLocks noChangeArrowheads="1"/>
          </p:cNvSpPr>
          <p:nvPr/>
        </p:nvSpPr>
        <p:spPr bwMode="auto"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59" name="Oval 83"/>
          <p:cNvSpPr>
            <a:spLocks noChangeArrowheads="1"/>
          </p:cNvSpPr>
          <p:nvPr/>
        </p:nvSpPr>
        <p:spPr bwMode="auto"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0" name="Oval 84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1" name="Oval 85"/>
          <p:cNvSpPr>
            <a:spLocks noChangeArrowheads="1"/>
          </p:cNvSpPr>
          <p:nvPr/>
        </p:nvSpPr>
        <p:spPr bwMode="auto"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2" name="Oval 86"/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3" name="Oval 87"/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4" name="Oval 88"/>
          <p:cNvSpPr>
            <a:spLocks noChangeArrowheads="1"/>
          </p:cNvSpPr>
          <p:nvPr/>
        </p:nvSpPr>
        <p:spPr bwMode="auto"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5" name="Oval 89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6" name="Oval 90"/>
          <p:cNvSpPr>
            <a:spLocks noChangeArrowheads="1"/>
          </p:cNvSpPr>
          <p:nvPr/>
        </p:nvSpPr>
        <p:spPr bwMode="auto"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7" name="Oval 91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8" name="Oval 92"/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69" name="Oval 93"/>
          <p:cNvSpPr>
            <a:spLocks noChangeArrowheads="1"/>
          </p:cNvSpPr>
          <p:nvPr/>
        </p:nvSpPr>
        <p:spPr bwMode="auto"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0" name="Oval 94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1" name="Oval 95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2" name="Oval 96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3" name="Oval 97"/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4" name="Oval 98"/>
          <p:cNvSpPr>
            <a:spLocks noChangeArrowheads="1"/>
          </p:cNvSpPr>
          <p:nvPr/>
        </p:nvSpPr>
        <p:spPr bwMode="auto"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5" name="Oval 99"/>
          <p:cNvSpPr>
            <a:spLocks noChangeArrowheads="1"/>
          </p:cNvSpPr>
          <p:nvPr/>
        </p:nvSpPr>
        <p:spPr bwMode="auto"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6" name="Oval 100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7" name="Oval 101"/>
          <p:cNvSpPr>
            <a:spLocks noChangeArrowheads="1"/>
          </p:cNvSpPr>
          <p:nvPr/>
        </p:nvSpPr>
        <p:spPr bwMode="auto"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8" name="Oval 102"/>
          <p:cNvSpPr>
            <a:spLocks noChangeArrowheads="1"/>
          </p:cNvSpPr>
          <p:nvPr/>
        </p:nvSpPr>
        <p:spPr bwMode="auto"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79" name="Oval 103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0" name="Oval 104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1" name="Oval 105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2" name="Oval 106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3" name="Oval 107"/>
          <p:cNvSpPr>
            <a:spLocks noChangeArrowheads="1"/>
          </p:cNvSpPr>
          <p:nvPr/>
        </p:nvSpPr>
        <p:spPr bwMode="auto"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4" name="Oval 108"/>
          <p:cNvSpPr>
            <a:spLocks noChangeArrowheads="1"/>
          </p:cNvSpPr>
          <p:nvPr/>
        </p:nvSpPr>
        <p:spPr bwMode="auto"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5" name="Oval 109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6" name="Oval 110"/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7" name="Oval 111"/>
          <p:cNvSpPr>
            <a:spLocks noChangeArrowheads="1"/>
          </p:cNvSpPr>
          <p:nvPr/>
        </p:nvSpPr>
        <p:spPr bwMode="auto"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8" name="Oval 112"/>
          <p:cNvSpPr>
            <a:spLocks noChangeArrowheads="1"/>
          </p:cNvSpPr>
          <p:nvPr/>
        </p:nvSpPr>
        <p:spPr bwMode="auto"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89" name="Oval 113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0" name="Oval 114"/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1" name="Oval 115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2" name="Oval 116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3" name="Oval 117"/>
          <p:cNvSpPr>
            <a:spLocks noChangeArrowheads="1"/>
          </p:cNvSpPr>
          <p:nvPr/>
        </p:nvSpPr>
        <p:spPr bwMode="auto"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4" name="Oval 118"/>
          <p:cNvSpPr>
            <a:spLocks noChangeArrowheads="1"/>
          </p:cNvSpPr>
          <p:nvPr/>
        </p:nvSpPr>
        <p:spPr bwMode="auto"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5" name="Oval 119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6" name="Oval 120"/>
          <p:cNvSpPr>
            <a:spLocks noChangeArrowheads="1"/>
          </p:cNvSpPr>
          <p:nvPr/>
        </p:nvSpPr>
        <p:spPr bwMode="auto"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7" name="Oval 121"/>
          <p:cNvSpPr>
            <a:spLocks noChangeArrowheads="1"/>
          </p:cNvSpPr>
          <p:nvPr/>
        </p:nvSpPr>
        <p:spPr bwMode="auto"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8" name="Oval 122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9" name="Oval 123"/>
          <p:cNvSpPr>
            <a:spLocks noChangeArrowheads="1"/>
          </p:cNvSpPr>
          <p:nvPr/>
        </p:nvSpPr>
        <p:spPr bwMode="auto"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0" name="Oval 124"/>
          <p:cNvSpPr>
            <a:spLocks noChangeArrowheads="1"/>
          </p:cNvSpPr>
          <p:nvPr/>
        </p:nvSpPr>
        <p:spPr bwMode="auto"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1" name="Oval 125"/>
          <p:cNvSpPr>
            <a:spLocks noChangeArrowheads="1"/>
          </p:cNvSpPr>
          <p:nvPr/>
        </p:nvSpPr>
        <p:spPr bwMode="auto"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2" name="Oval 126"/>
          <p:cNvSpPr>
            <a:spLocks noChangeArrowheads="1"/>
          </p:cNvSpPr>
          <p:nvPr/>
        </p:nvSpPr>
        <p:spPr bwMode="auto"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3" name="Oval 127"/>
          <p:cNvSpPr>
            <a:spLocks noChangeArrowheads="1"/>
          </p:cNvSpPr>
          <p:nvPr/>
        </p:nvSpPr>
        <p:spPr bwMode="auto"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4" name="Oval 128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5" name="Oval 129"/>
          <p:cNvSpPr>
            <a:spLocks noChangeArrowheads="1"/>
          </p:cNvSpPr>
          <p:nvPr/>
        </p:nvSpPr>
        <p:spPr bwMode="auto"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6" name="Oval 130"/>
          <p:cNvSpPr>
            <a:spLocks noChangeArrowheads="1"/>
          </p:cNvSpPr>
          <p:nvPr/>
        </p:nvSpPr>
        <p:spPr bwMode="auto"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7" name="Text Box 131"/>
          <p:cNvSpPr txBox="1">
            <a:spLocks noChangeArrowheads="1"/>
          </p:cNvSpPr>
          <p:nvPr/>
        </p:nvSpPr>
        <p:spPr bwMode="auto">
          <a:xfrm>
            <a:off x="533400" y="5486400"/>
            <a:ext cx="45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50308" name="Text Box 132"/>
          <p:cNvSpPr txBox="1">
            <a:spLocks noChangeArrowheads="1"/>
          </p:cNvSpPr>
          <p:nvPr/>
        </p:nvSpPr>
        <p:spPr bwMode="auto">
          <a:xfrm>
            <a:off x="5334000" y="5500688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50309" name="Text Box 133"/>
          <p:cNvSpPr txBox="1">
            <a:spLocks noChangeArrowheads="1"/>
          </p:cNvSpPr>
          <p:nvPr/>
        </p:nvSpPr>
        <p:spPr bwMode="auto">
          <a:xfrm>
            <a:off x="6705600" y="5486400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0310" name="Text Box 134"/>
          <p:cNvSpPr txBox="1">
            <a:spLocks noChangeArrowheads="1"/>
          </p:cNvSpPr>
          <p:nvPr/>
        </p:nvSpPr>
        <p:spPr bwMode="auto">
          <a:xfrm>
            <a:off x="8077200" y="5486400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50311" name="Text Box 135"/>
          <p:cNvSpPr txBox="1">
            <a:spLocks noChangeArrowheads="1"/>
          </p:cNvSpPr>
          <p:nvPr/>
        </p:nvSpPr>
        <p:spPr bwMode="auto">
          <a:xfrm>
            <a:off x="1752600" y="5486400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50312" name="Text Box 136"/>
          <p:cNvSpPr txBox="1">
            <a:spLocks noChangeArrowheads="1"/>
          </p:cNvSpPr>
          <p:nvPr/>
        </p:nvSpPr>
        <p:spPr bwMode="auto">
          <a:xfrm>
            <a:off x="4114800" y="54864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50313" name="AutoShape 137"/>
          <p:cNvSpPr>
            <a:spLocks noChangeArrowheads="1"/>
          </p:cNvSpPr>
          <p:nvPr/>
        </p:nvSpPr>
        <p:spPr bwMode="auto">
          <a:xfrm>
            <a:off x="4572000" y="914400"/>
            <a:ext cx="685800" cy="609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14" name="Text Box 138"/>
          <p:cNvSpPr txBox="1">
            <a:spLocks noChangeArrowheads="1"/>
          </p:cNvSpPr>
          <p:nvPr/>
        </p:nvSpPr>
        <p:spPr bwMode="auto">
          <a:xfrm>
            <a:off x="2971800" y="5500688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C00000"/>
                </a:solidFill>
                <a:latin typeface=".VnAvant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38045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0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0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0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0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411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333 C 0.07813 0.04948 0.13993 0.03746 0.19253 0.03746 C 0.19688 0.04278 0.20174 0.05087 0.20694 0.05434 C 0.21997 0.06289 0.24045 0.06197 0.25295 0.06289 C 0.2566 0.06451 0.26059 0.06474 0.26406 0.06705 C 0.26632 0.06867 0.26806 0.07145 0.27031 0.0733 C 0.27882 0.07977 0.27274 0.07237 0.27674 0.07769 C 0.27378 0.08948 0.26927 0.09827 0.26563 0.10937 C 0.26424 0.11353 0.2625 0.12208 0.2625 0.12231 C 0.26198 0.12763 0.26198 0.13341 0.26076 0.13896 C 0.2599 0.14335 0.25139 0.16208 0.25139 0.16648 C 0.25295 0.1637 0.25365 0.15954 0.25608 0.15792 C 0.25747 0.157 0.2592 0.15908 0.26076 0.16 C 0.27049 0.16555 0.26441 0.1637 0.27517 0.17064 C 0.28802 0.17919 0.30139 0.18729 0.31476 0.19399 C 0.32465 0.19908 0.33125 0.20948 0.34184 0.21295 C 0.34774 0.21827 0.35208 0.21942 0.3592 0.22127 C 0.36372 0.22729 0.36528 0.23075 0.37031 0.23607 C 0.37483 0.24093 0.3717 0.24046 0.37517 0.24046 C 0.37622 0.24463 0.37882 0.24879 0.3783 0.25318 C 0.3776 0.25804 0.37188 0.26567 0.37188 0.2659 C 0.36771 0.28856 0.37396 0.26081 0.36563 0.28023 C 0.36024 0.29295 0.36719 0.28463 0.3625 0.29526 C 0.35677 0.30775 0.34757 0.31838 0.33698 0.32278 C 0.33524 0.33018 0.33663 0.32763 0.33385 0.33133 C 0.33681 0.33388 0.34045 0.33503 0.3434 0.33757 C 0.34531 0.33919 0.34635 0.3422 0.34809 0.34405 C 0.35486 0.35168 0.36337 0.35607 0.37188 0.35885 C 0.37795 0.36393 0.3842 0.36902 0.39097 0.37156 C 0.39583 0.38127 0.40156 0.39307 0.41007 0.39677 C 0.41476 0.40648 0.41788 0.40971 0.42274 0.41804 C 0.42396 0.42012 0.42431 0.42289 0.42587 0.42428 C 0.42865 0.42659 0.43542 0.42844 0.43542 0.42867 C 0.42691 0.4326 0.42205 0.4407 0.41476 0.44763 C 0.40712 0.45503 0.40417 0.45619 0.39896 0.46451 C 0.39462 0.47168 0.39531 0.47607 0.38941 0.48139 C 0.37847 0.50335 0.3625 0.52578 0.34184 0.52578 C 0.33108 0.54289 0.33299 0.53642 0.33854 0.55538 C 0.34149 0.58428 0.34774 0.61711 0.34809 0.64625 C 0.34861 0.68694 0.34809 0.72763 0.34809 0.76856 " pathEditMode="relative" rAng="0" ptsTypes="fffffffffffffffffffffffffffffffffffffffA">
                                      <p:cBhvr>
                                        <p:cTn id="64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39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3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50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8" grpId="0"/>
      <p:bldP spid="50309" grpId="0"/>
      <p:bldP spid="50310" grpId="0"/>
      <p:bldP spid="50312" grpId="0"/>
      <p:bldP spid="50313" grpId="0" animBg="1"/>
      <p:bldP spid="50313" grpId="1" animBg="1"/>
      <p:bldP spid="50313" grpId="2" animBg="1"/>
      <p:bldP spid="50313" grpId="3" animBg="1"/>
      <p:bldP spid="50313" grpId="4" animBg="1"/>
      <p:bldP spid="50313" grpId="5" animBg="1"/>
      <p:bldP spid="50313" grpId="6" animBg="1"/>
      <p:bldP spid="503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2]]&gt;&lt;/SlideID&gt;&lt;/ChangeData&gt;"/>
  <p:tag name="MMPROD_ID" val="10056"/>
  <p:tag name="MMPROD_TYPE" val="10016"/>
  <p:tag name="MMPROD_DATA" val="&lt;property id=&quot;10026&quot; value=&quot;10&quot;/&gt;&lt;property id=&quot;10027&quot; value=&quot;Interaction10056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058&quot;&gt;&lt;property id=&quot;10020&quot; value=&quot;2&quot;/&gt;&lt;property id=&quot;10191&quot; value=&quot;1&quot;/&gt;&lt;/object&gt;"/>
  <p:tag name="MMPROD_FAILDATA" val="&lt;object type=&quot;10051&quot; unique_id=&quot;10059&quot;&gt;&lt;property id=&quot;10020&quot; value=&quot;2&quot;/&gt;&lt;property id=&quot;10191&quot; value=&quot;2&quot;/&gt;&lt;/object&gt;"/>
  <p:tag name="QUIZCLIPSSOURCE" val="1821894734,D:\Lam quen chu cai\Presentation1_pptx\Media.ppcx"/>
  <p:tag name="MMPROD_ANSWERCOUNT" val="3"/>
  <p:tag name="MMPROD_ITEM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3"/>
  <p:tag name="MMPROD_SCALEOPERATION" val="2"/>
  <p:tag name="MMPROD_TEXTSHAPE" val="3013"/>
  <p:tag name="MMPROD_LASTVALUES" val="&lt;ChangeData&gt;&lt;Text&gt;&lt;![CDATA[C]]&gt;&lt;/Text&gt;&lt;FontSize&gt;&lt;![CDATA[28]]&gt;&lt;/FontSize&gt;&lt;Left&gt;&lt;![CDATA[0]]&gt;&lt;/Left&gt;&lt;Top&gt;&lt;![CDATA[0]]&gt;&lt;/Top&gt;&lt;/ChangeDat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3"/>
  <p:tag name="MMPROD_LASTVALUES" val="&lt;ChangeData&gt;&lt;Text&gt;&lt;![CDATA[type the item here]]&gt;&lt;/Text&gt;&lt;FontSize&gt;&lt;![CDATA[28]]&gt;&lt;/FontSize&gt;&lt;Left&gt;&lt;![CDATA[80.19992]]&gt;&lt;/Left&gt;&lt;Top&gt;&lt;![CDATA[260.4375]]&gt;&lt;/Top&gt;&lt;/ChangeDat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A]]&gt;&lt;/Text&gt;&lt;FontSize&gt;&lt;![CDATA[28]]&gt;&lt;/FontSize&gt;&lt;Left&gt;&lt;![CDATA[0]]&gt;&lt;/Left&gt;&lt;Top&gt;&lt;![CDATA[0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2"/>
  <p:tag name="MMPROD_LASTVALUES" val="&lt;ChangeData&gt;&lt;Text&gt;&lt;![CDATA[type the item here]]&gt;&lt;/Text&gt;&lt;FontSize&gt;&lt;![CDATA[28]]&gt;&lt;/FontSize&gt;&lt;Left&gt;&lt;![CDATA[80.19992]]&gt;&lt;/Left&gt;&lt;Top&gt;&lt;![CDATA[212.8376]]&gt;&lt;/Top&gt;&lt;/ChangeDat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1"/>
  <p:tag name="MMPROD_LASTVALUES" val="&lt;ChangeData&gt;&lt;Text&gt;&lt;![CDATA[type the item here]]&gt;&lt;/Text&gt;&lt;FontSize&gt;&lt;![CDATA[28]]&gt;&lt;/FontSize&gt;&lt;Left&gt;&lt;![CDATA[80.19992]]&gt;&lt;/Left&gt;&lt;Top&gt;&lt;![CDATA[165.2376]]&gt;&lt;/Top&gt;&lt;/ChangeDat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MMPROD_ABSOLUTEPOSITIONID" val="4023"/>
  <p:tag name="MMPROD_SCALEOPERATION" val="3"/>
  <p:tag name="MMPROD_TEXTSHAPE" val="40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1]]&gt;&lt;/Text&gt;&lt;FontSize&gt;&lt;![CDATA[24]]&gt;&lt;/FontSize&gt;&lt;Left&gt;&lt;![CDATA[0]]&gt;&lt;/Left&gt;&lt;Top&gt;&lt;![CDATA[0]]&gt;&lt;/Top&gt;&lt;/ChangeData&gt;"/>
  <p:tag name="MMPROD_ABSOLUTEPOSITIONID" val="30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MMPROD_ABSOLUTEPOSITIONID" val="4022"/>
  <p:tag name="MMPROD_SCALEOPERATION" val="3"/>
  <p:tag name="MMPROD_TEXTSHAPE" val="40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MMPROD_ABSOLUTEPOSITIONID" val="4021"/>
  <p:tag name="MMPROD_SCALEOPERATION" val="3"/>
  <p:tag name="MMPROD_TEXTSHAPE" val="40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2]]&gt;&lt;/Text&gt;&lt;FontSize&gt;&lt;![CDATA[24]]&gt;&lt;/FontSize&gt;&lt;Left&gt;&lt;![CDATA[0]]&gt;&lt;/Left&gt;&lt;Top&gt;&lt;![CDATA[0]]&gt;&lt;/Top&gt;&lt;/ChangeData&gt;"/>
  <p:tag name="MMPROD_ABSOLUTEPOSITIONID" val="309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LASTVALUES" val="&lt;ChangeData&gt;&lt;Left&gt;&lt;![CDATA[379.44]]&gt;&lt;/Left&gt;&lt;Top&gt;&lt;![CDATA[165.2376]]&gt;&lt;/Top&gt;&lt;/ChangeData&gt;"/>
  <p:tag name="MMPROD_ID" val="10061"/>
  <p:tag name="MMPROD_TYPE" val="10023"/>
  <p:tag name="MMPROD_DATA" val="&lt;property id=&quot;10193&quot; value=&quot;A&quot;/&gt;&lt;property id=&quot;10199&quot; value=&quot;0&quot;/&gt;"/>
  <p:tag name="MMPROD_COLLECTIONCONTAINERID" val="10057"/>
  <p:tag name="MMPROD_PARENTID" val="100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LASTVALUES" val="&lt;ChangeData&gt;&lt;Left&gt;&lt;![CDATA[379.44]]&gt;&lt;/Left&gt;&lt;Top&gt;&lt;![CDATA[212.4376]]&gt;&lt;/Top&gt;&lt;/ChangeData&gt;"/>
  <p:tag name="MMPROD_ID" val="10062"/>
  <p:tag name="MMPROD_TYPE" val="10023"/>
  <p:tag name="MMPROD_DATA" val="&lt;property id=&quot;10193&quot; value=&quot;B&quot;/&gt;&lt;property id=&quot;10199&quot; value=&quot;0&quot;/&gt;"/>
  <p:tag name="MMPROD_COLLECTIONCONTAINERID" val="10057"/>
  <p:tag name="MMPROD_PARENTID" val="100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LASTVALUES" val="&lt;ChangeData&gt;&lt;Left&gt;&lt;![CDATA[379.44]]&gt;&lt;/Left&gt;&lt;Top&gt;&lt;![CDATA[259.6376]]&gt;&lt;/Top&gt;&lt;/ChangeData&gt;"/>
  <p:tag name="MMPROD_ID" val="10063"/>
  <p:tag name="MMPROD_TYPE" val="10023"/>
  <p:tag name="MMPROD_DATA" val="&lt;property id=&quot;10193&quot; value=&quot;C&quot;/&gt;&lt;property id=&quot;10199&quot; value=&quot;0&quot;/&gt;"/>
  <p:tag name="MMPROD_COLLECTIONCONTAINERID" val="10057"/>
  <p:tag name="MMPROD_PARENTID" val="100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LASTVALUES" val="&lt;ChangeData&gt;&lt;Left&gt;&lt;![CDATA[36]]&gt;&lt;/Left&gt;&lt;Top&gt;&lt;![CDATA[165.2375]]&gt;&lt;/Top&gt;&lt;/ChangeData&gt;"/>
  <p:tag name="MMPROD_ID" val="10064"/>
  <p:tag name="MMPROD_TYPE" val="10028"/>
  <p:tag name="MMPROD_COLLECTIONCONTAINERID" val="10060"/>
  <p:tag name="MMPROD_PARENTID" val="100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LASTVALUES" val="&lt;ChangeData&gt;&lt;Left&gt;&lt;![CDATA[36]]&gt;&lt;/Left&gt;&lt;Top&gt;&lt;![CDATA[212.8375]]&gt;&lt;/Top&gt;&lt;/ChangeData&gt;"/>
  <p:tag name="MMPROD_ID" val="10065"/>
  <p:tag name="MMPROD_TYPE" val="10028"/>
  <p:tag name="MMPROD_COLLECTIONCONTAINERID" val="10060"/>
  <p:tag name="MMPROD_PARENTID" val="100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3"/>
  <p:tag name="MMPROD_CONTROLTYPE" val="5"/>
  <p:tag name="MMPROD_LASTVALUES" val="&lt;ChangeData&gt;&lt;Left&gt;&lt;![CDATA[36]]&gt;&lt;/Left&gt;&lt;Top&gt;&lt;![CDATA[260.4374]]&gt;&lt;/Top&gt;&lt;/ChangeData&gt;"/>
  <p:tag name="MMPROD_ID" val="10066"/>
  <p:tag name="MMPROD_TYPE" val="10028"/>
  <p:tag name="MMPROD_COLLECTIONCONTAINERID" val="10060"/>
  <p:tag name="MMPROD_PARENTID" val="100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197</Words>
  <Application>Microsoft Office PowerPoint</Application>
  <PresentationFormat>On-screen Show (4:3)</PresentationFormat>
  <Paragraphs>43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UỶ BAN NHÂN DÂN QUẬN LONG BIÊN</vt:lpstr>
      <vt:lpstr>Trò chơi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2006-08-16T00:00:00Z</dcterms:created>
  <dcterms:modified xsi:type="dcterms:W3CDTF">2023-03-03T02:06:02Z</dcterms:modified>
</cp:coreProperties>
</file>