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45" r:id="rId2"/>
    <p:sldId id="354" r:id="rId3"/>
    <p:sldId id="347" r:id="rId4"/>
    <p:sldId id="348" r:id="rId5"/>
    <p:sldId id="349" r:id="rId6"/>
    <p:sldId id="351" r:id="rId7"/>
    <p:sldId id="350" r:id="rId8"/>
    <p:sldId id="356" r:id="rId9"/>
    <p:sldId id="353" r:id="rId10"/>
    <p:sldId id="389" r:id="rId11"/>
  </p:sldIdLst>
  <p:sldSz cx="18288000" cy="10287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Roboto Black" charset="0"/>
      <p:bold r:id="rId17"/>
      <p:boldItalic r:id="rId18"/>
    </p:embeddedFont>
    <p:embeddedFont>
      <p:font typeface="Roboto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  <p:cmAuthor id="2" name="trang vũ" initials="tv" lastIdx="1" clrIdx="1">
    <p:extLst>
      <p:ext uri="{19B8F6BF-5375-455C-9EA6-DF929625EA0E}">
        <p15:presenceInfo xmlns:p15="http://schemas.microsoft.com/office/powerpoint/2012/main" xmlns="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4F81BD"/>
    <a:srgbClr val="BBE776"/>
    <a:srgbClr val="FFB4E3"/>
    <a:srgbClr val="0000CC"/>
    <a:srgbClr val="F5CBDD"/>
    <a:srgbClr val="C5A4F0"/>
    <a:srgbClr val="FFFFCC"/>
    <a:srgbClr val="44CFCC"/>
    <a:srgbClr val="FDE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9" autoAdjust="0"/>
    <p:restoredTop sz="94622" autoAdjust="0"/>
  </p:normalViewPr>
  <p:slideViewPr>
    <p:cSldViewPr>
      <p:cViewPr>
        <p:scale>
          <a:sx n="41" d="100"/>
          <a:sy n="41" d="100"/>
        </p:scale>
        <p:origin x="-15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85560-0847-4134-B197-3B7F5FE4F06E}" type="datetimeFigureOut">
              <a:rPr lang="en-US" smtClean="0"/>
              <a:t>23/6/2023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CC93-8838-4CCC-88F6-0EC1BDAA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04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18" Type="http://schemas.openxmlformats.org/officeDocument/2006/relationships/image" Target="../media/image8.jpg"/><Relationship Id="rId3" Type="http://schemas.openxmlformats.org/officeDocument/2006/relationships/audio" Target="../media/media1.m4a"/><Relationship Id="rId7" Type="http://schemas.openxmlformats.org/officeDocument/2006/relationships/image" Target="../media/image2.svg"/><Relationship Id="rId12" Type="http://schemas.openxmlformats.org/officeDocument/2006/relationships/image" Target="../media/image7.svg"/><Relationship Id="rId17" Type="http://schemas.openxmlformats.org/officeDocument/2006/relationships/image" Target="../media/image7.png"/><Relationship Id="rId2" Type="http://schemas.microsoft.com/office/2007/relationships/media" Target="../media/media1.m4a"/><Relationship Id="rId16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11.jfif"/><Relationship Id="rId2" Type="http://schemas.microsoft.com/office/2007/relationships/media" Target="../media/media2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12" Type="http://schemas.openxmlformats.org/officeDocument/2006/relationships/image" Target="../media/image11.jfif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12" Type="http://schemas.openxmlformats.org/officeDocument/2006/relationships/image" Target="../media/image11.jfif"/><Relationship Id="rId2" Type="http://schemas.microsoft.com/office/2007/relationships/media" Target="../media/media4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3.jpg"/><Relationship Id="rId18" Type="http://schemas.openxmlformats.org/officeDocument/2006/relationships/image" Target="../media/image11.sv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12" Type="http://schemas.openxmlformats.org/officeDocument/2006/relationships/image" Target="../media/image11.jfif"/><Relationship Id="rId17" Type="http://schemas.openxmlformats.org/officeDocument/2006/relationships/image" Target="../media/image6.png"/><Relationship Id="rId2" Type="http://schemas.microsoft.com/office/2007/relationships/media" Target="../media/media5.m4a"/><Relationship Id="rId16" Type="http://schemas.openxmlformats.org/officeDocument/2006/relationships/image" Target="../media/image8.jpg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5.jpg"/><Relationship Id="rId10" Type="http://schemas.openxmlformats.org/officeDocument/2006/relationships/image" Target="../media/image4.svg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microsoft.com/office/2007/relationships/media" Target="../media/media6.m4a"/><Relationship Id="rId16" Type="http://schemas.openxmlformats.org/officeDocument/2006/relationships/image" Target="../media/image9.png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jfif"/><Relationship Id="rId3" Type="http://schemas.openxmlformats.org/officeDocument/2006/relationships/audio" Target="../media/media7.m4a"/><Relationship Id="rId7" Type="http://schemas.openxmlformats.org/officeDocument/2006/relationships/image" Target="../media/image2.svg"/><Relationship Id="rId12" Type="http://schemas.openxmlformats.org/officeDocument/2006/relationships/image" Target="../media/image9.svg"/><Relationship Id="rId17" Type="http://schemas.openxmlformats.org/officeDocument/2006/relationships/image" Target="../media/image9.png"/><Relationship Id="rId2" Type="http://schemas.microsoft.com/office/2007/relationships/media" Target="../media/media7.m4a"/><Relationship Id="rId16" Type="http://schemas.openxmlformats.org/officeDocument/2006/relationships/image" Target="../media/image11.svg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sv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8.jpg"/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12" Type="http://schemas.openxmlformats.org/officeDocument/2006/relationships/image" Target="../media/image11.jfif"/><Relationship Id="rId2" Type="http://schemas.microsoft.com/office/2007/relationships/media" Target="../media/media8.m4a"/><Relationship Id="rId16" Type="http://schemas.openxmlformats.org/officeDocument/2006/relationships/image" Target="../media/image9.png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1.svg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9.mp4"/><Relationship Id="rId7" Type="http://schemas.openxmlformats.org/officeDocument/2006/relationships/image" Target="../media/image17.png"/><Relationship Id="rId2" Type="http://schemas.microsoft.com/office/2007/relationships/media" Target="../media/media9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275120" y="8651529"/>
            <a:ext cx="15809639" cy="3978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43200" y="7845183"/>
            <a:ext cx="18113991" cy="47543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07270" y="346126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320" y="2997309"/>
            <a:ext cx="1524308" cy="7964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8644" flipH="1">
            <a:off x="3525598" y="7478360"/>
            <a:ext cx="2524697" cy="18998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50095" y="-477836"/>
            <a:ext cx="7882805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36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UBND QUẬN LONG BIÊN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78B735-846B-4ADC-A2EC-EF4C2BD44109}"/>
              </a:ext>
            </a:extLst>
          </p:cNvPr>
          <p:cNvSpPr txBox="1"/>
          <p:nvPr/>
        </p:nvSpPr>
        <p:spPr>
          <a:xfrm>
            <a:off x="4086197" y="86959"/>
            <a:ext cx="8610600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TRƯỜNG MẦM NON CHIM ÉN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9FF55E-1166-4FD0-AE43-7DB73561F0A6}"/>
              </a:ext>
            </a:extLst>
          </p:cNvPr>
          <p:cNvSpPr txBox="1"/>
          <p:nvPr/>
        </p:nvSpPr>
        <p:spPr>
          <a:xfrm>
            <a:off x="3328532" y="3408987"/>
            <a:ext cx="11131067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28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LĨNH VỰC PHÁT TRIỂN NGÔN NGỮ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98323E-4E70-4539-89E3-05A680147877}"/>
              </a:ext>
            </a:extLst>
          </p:cNvPr>
          <p:cNvSpPr txBox="1"/>
          <p:nvPr/>
        </p:nvSpPr>
        <p:spPr>
          <a:xfrm>
            <a:off x="4787946" y="4190906"/>
            <a:ext cx="8208425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Thơ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: Nghe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lời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cô</a:t>
            </a:r>
            <a:r>
              <a:rPr lang="en-GB" sz="54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5400" dirty="0" err="1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endParaRPr lang="en-GB" sz="5400" dirty="0">
              <a:solidFill>
                <a:srgbClr val="C0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DD514B-171B-4325-B98B-98175F3EF59D}"/>
              </a:ext>
            </a:extLst>
          </p:cNvPr>
          <p:cNvSpPr txBox="1"/>
          <p:nvPr/>
        </p:nvSpPr>
        <p:spPr>
          <a:xfrm>
            <a:off x="5766319" y="5238678"/>
            <a:ext cx="8208425" cy="131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viên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Khối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Mẫu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lớn</a:t>
            </a:r>
            <a:endParaRPr lang="en-GB" sz="32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6FACF71-1F49-46CE-BF41-B17D7ECF11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26" y="1626674"/>
            <a:ext cx="2471486" cy="24714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13449B5-C4A8-410F-BB69-30CE880D3C0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007" y="5533515"/>
            <a:ext cx="4486603" cy="377599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EC1ABCA5-58ED-417C-913D-B47654313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77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DCD29066-DC3A-4DBE-A1AA-995CF650E96F}"/>
              </a:ext>
            </a:extLst>
          </p:cNvPr>
          <p:cNvSpPr/>
          <p:nvPr/>
        </p:nvSpPr>
        <p:spPr>
          <a:xfrm>
            <a:off x="2728913" y="841630"/>
            <a:ext cx="13087350" cy="6974732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FF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4B6CAE-4AE6-4CF2-AA05-661F4965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9" y="599853"/>
            <a:ext cx="1576797" cy="15767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49642D6-D942-4622-B628-144809AEF8C9}"/>
              </a:ext>
            </a:extLst>
          </p:cNvPr>
          <p:cNvSpPr txBox="1">
            <a:spLocks/>
          </p:cNvSpPr>
          <p:nvPr/>
        </p:nvSpPr>
        <p:spPr>
          <a:xfrm>
            <a:off x="3214688" y="2176650"/>
            <a:ext cx="12344400" cy="2778369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Hẹn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gặp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81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81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endParaRPr lang="en-US" sz="81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87588DF-6A9D-4BB5-BB6E-C9B56EE2C1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5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771">
        <p:circle/>
      </p:transition>
    </mc:Choice>
    <mc:Fallback xmlns="">
      <p:transition spd="slow" advTm="257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4AED33-8489-472D-A400-AAD00D52E49B}"/>
              </a:ext>
            </a:extLst>
          </p:cNvPr>
          <p:cNvSpPr txBox="1"/>
          <p:nvPr/>
        </p:nvSpPr>
        <p:spPr>
          <a:xfrm>
            <a:off x="5458458" y="495267"/>
            <a:ext cx="8686800" cy="880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Nghe lời cô giáo</a:t>
            </a:r>
            <a: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Bé mới được đi học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về hát rất ngoan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Rửa tay trước khi ăn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Ăn thì mời cha mẹ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Nhường em bé phần hơn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 để vãi  rơi cơm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 tốt đều nhắc lời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 là, bé yêu ơi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Nhớ lời cô giáo đấy</a:t>
            </a:r>
            <a:r>
              <a:rPr lang="en-GB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                      </a:t>
            </a:r>
            <a:r>
              <a:rPr lang="vi-VN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Nguyễn Văn Chương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AC8A6FDC-A028-41B9-ABC6-ED0F0FF2B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04089" y="365555"/>
            <a:ext cx="1458096" cy="76185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64FBCA9C-C7A1-4546-8AEB-5BB481EF4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670579" y="481335"/>
            <a:ext cx="1236506" cy="64607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913F45B-43FA-416B-AEEE-88ABEA1A3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54587" y="3127942"/>
            <a:ext cx="1236506" cy="64607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BAE1AE2-5B9D-4E1A-9EF3-17ADB5289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573000" y="1919610"/>
            <a:ext cx="1179566" cy="61632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E2DAD231-B2C9-43A3-A430-C2FC4791A3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E93115B-410A-465D-B216-BB0C78F580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071716" y="9331565"/>
            <a:ext cx="1682267" cy="1118707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EE9FA19C-BCDE-433C-82CC-133919058F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884800" y="9685766"/>
            <a:ext cx="1682267" cy="1118707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2A45BAA9-904E-4C83-920A-754171C9FD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8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7"/>
    </mc:Choice>
    <mc:Fallback xmlns="">
      <p:transition spd="slow" advTm="4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đọc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nghe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D2B0284-EA95-4E2E-84C2-8008CF3BE563}"/>
              </a:ext>
            </a:extLst>
          </p:cNvPr>
          <p:cNvSpPr txBox="1">
            <a:spLocks/>
          </p:cNvSpPr>
          <p:nvPr/>
        </p:nvSpPr>
        <p:spPr>
          <a:xfrm>
            <a:off x="2692867" y="2521689"/>
            <a:ext cx="9593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5A86D2EC-B4A9-4B4C-B3C0-4BAFF0A78904}"/>
              </a:ext>
            </a:extLst>
          </p:cNvPr>
          <p:cNvSpPr/>
          <p:nvPr/>
        </p:nvSpPr>
        <p:spPr>
          <a:xfrm>
            <a:off x="3886200" y="6134100"/>
            <a:ext cx="7696200" cy="1631211"/>
          </a:xfrm>
          <a:prstGeom prst="homePlate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:Nghe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endParaRPr lang="en-GB" sz="4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tác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Nguyễn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dirty="0" err="1">
                <a:latin typeface="Roboto" panose="02000000000000000000" pitchFamily="2" charset="0"/>
                <a:ea typeface="Roboto" panose="02000000000000000000" pitchFamily="2" charset="0"/>
              </a:rPr>
              <a:t>Chương</a:t>
            </a:r>
            <a:endParaRPr lang="en-GB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C7D2507B-A932-400E-948D-BC5C69D5E4E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114800" y="704431"/>
            <a:ext cx="1789166" cy="93483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CEDDF769-3D23-41D2-B034-56CAD55BAA2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76374" y="3463984"/>
            <a:ext cx="1458097" cy="76185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0A266E92-F9E2-4262-A137-CB7C0272B95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4969" y="4563935"/>
            <a:ext cx="1458096" cy="76185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4315F5ED-088E-45A2-998E-946FB97C8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935200" y="395892"/>
            <a:ext cx="1534296" cy="8016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7E29C9C-307A-4FC1-94C6-C0B900EC73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8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"/>
    </mc:Choice>
    <mc:Fallback xmlns="">
      <p:transition spd="slow" advTm="1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4AED33-8489-472D-A400-AAD00D52E49B}"/>
              </a:ext>
            </a:extLst>
          </p:cNvPr>
          <p:cNvSpPr txBox="1"/>
          <p:nvPr/>
        </p:nvSpPr>
        <p:spPr>
          <a:xfrm>
            <a:off x="5458458" y="495267"/>
            <a:ext cx="8686800" cy="880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Nghe lời cô giáo</a:t>
            </a:r>
            <a: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Bé mới được đi học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về hát rất ngoan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Rửa tay trước khi ăn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Ăn thì mời cha mẹ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Nhường em bé phần hơn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 để vãi  rơi cơm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32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“Cô giáo con bảo thế”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 tốt đều nhắc lời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 là, bé yêu ơi</a:t>
            </a:r>
            <a: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Nhớ lời cô giáo đấy</a:t>
            </a:r>
            <a:r>
              <a:rPr lang="en-GB" sz="3200" i="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vi-VN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                      </a:t>
            </a:r>
            <a:r>
              <a:rPr lang="vi-VN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Nguyễn Văn Chương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xmlns="" id="{F15E8CA1-D747-47C6-B0F0-52030B5804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02866" y="9868581"/>
            <a:ext cx="1682267" cy="111870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789C62BE-542B-4329-B9FC-636C6EB031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869043" y="9389965"/>
            <a:ext cx="1682267" cy="1118707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104BF925-64AD-459E-B6B6-41672FEA7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297089" y="8734194"/>
            <a:ext cx="1682267" cy="111870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CC68EEC6-AD73-4508-A1E3-6F8671A39B5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22661" y="952499"/>
            <a:ext cx="1236506" cy="64607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76B34D99-E7AB-405A-97A2-016A278A4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94370" y="3494825"/>
            <a:ext cx="1236506" cy="6460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A290D504-BA5F-44EB-A789-FE017489F10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353800" y="524807"/>
            <a:ext cx="1236506" cy="64607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348105D5-6336-4A4F-BE72-D5EB7316CB0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519969" y="5885146"/>
            <a:ext cx="1236506" cy="646075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02270776-E7A3-4545-97E3-F0F318295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9"/>
    </mc:Choice>
    <mc:Fallback xmlns="">
      <p:transition spd="slow" advTm="5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D53F4206-325B-4526-8A7D-814CC22E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1567" y="737446"/>
            <a:ext cx="1236506" cy="646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9"/>
            <a:ext cx="1232094" cy="1232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864" y="266394"/>
            <a:ext cx="1920177" cy="1710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609" y="369513"/>
            <a:ext cx="124890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thơ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dạy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A3AAC5B-5233-4ACF-A945-1583344B3896}"/>
              </a:ext>
            </a:extLst>
          </p:cNvPr>
          <p:cNvGrpSpPr/>
          <p:nvPr/>
        </p:nvGrpSpPr>
        <p:grpSpPr>
          <a:xfrm>
            <a:off x="12223421" y="2647752"/>
            <a:ext cx="4342146" cy="4950338"/>
            <a:chOff x="12223421" y="2647752"/>
            <a:chExt cx="4342146" cy="49503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BF9A495-255D-418D-89CB-DE11F998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421" y="2647752"/>
              <a:ext cx="4342146" cy="434214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07F4DF1-2B18-4B1F-9EBC-7C9331AFE625}"/>
                </a:ext>
              </a:extLst>
            </p:cNvPr>
            <p:cNvSpPr txBox="1"/>
            <p:nvPr/>
          </p:nvSpPr>
          <p:spPr>
            <a:xfrm>
              <a:off x="12908593" y="6951759"/>
              <a:ext cx="3524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Nhường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bé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A083368-875F-42E5-BB62-C2F5BA337A41}"/>
              </a:ext>
            </a:extLst>
          </p:cNvPr>
          <p:cNvGrpSpPr/>
          <p:nvPr/>
        </p:nvGrpSpPr>
        <p:grpSpPr>
          <a:xfrm>
            <a:off x="7118021" y="5947663"/>
            <a:ext cx="4456056" cy="4112736"/>
            <a:chOff x="7118021" y="5947663"/>
            <a:chExt cx="4456056" cy="41127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D440C0A-79B7-4941-9292-0C814D1C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021" y="5947663"/>
              <a:ext cx="4077439" cy="34066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64328F3-3BC4-4656-913D-1259FD161428}"/>
                </a:ext>
              </a:extLst>
            </p:cNvPr>
            <p:cNvSpPr txBox="1"/>
            <p:nvPr/>
          </p:nvSpPr>
          <p:spPr>
            <a:xfrm>
              <a:off x="7270719" y="9414068"/>
              <a:ext cx="430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Mời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cha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mẹ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ăn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9B9230-1907-488A-9852-F4E522AD16E7}"/>
              </a:ext>
            </a:extLst>
          </p:cNvPr>
          <p:cNvGrpSpPr/>
          <p:nvPr/>
        </p:nvGrpSpPr>
        <p:grpSpPr>
          <a:xfrm>
            <a:off x="2223169" y="5781558"/>
            <a:ext cx="3761631" cy="3955676"/>
            <a:chOff x="2223169" y="5781558"/>
            <a:chExt cx="3761631" cy="39556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AF90C7-35E4-4610-9E34-48A8BA4A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169" y="5781558"/>
              <a:ext cx="3761631" cy="37616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FC7CC4F-DA97-4D6C-B6E4-2F0E37C1B015}"/>
                </a:ext>
              </a:extLst>
            </p:cNvPr>
            <p:cNvSpPr txBox="1"/>
            <p:nvPr/>
          </p:nvSpPr>
          <p:spPr>
            <a:xfrm>
              <a:off x="3738844" y="9090903"/>
              <a:ext cx="2016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Rửa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tay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EDAB48E-9971-47C3-A3D7-7B31E201F9FC}"/>
              </a:ext>
            </a:extLst>
          </p:cNvPr>
          <p:cNvGrpSpPr/>
          <p:nvPr/>
        </p:nvGrpSpPr>
        <p:grpSpPr>
          <a:xfrm>
            <a:off x="381000" y="2375591"/>
            <a:ext cx="3761631" cy="3812176"/>
            <a:chOff x="381000" y="2375591"/>
            <a:chExt cx="3761631" cy="3812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812007-FE03-49D3-AFF1-8A40934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375591"/>
              <a:ext cx="3761631" cy="31658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ECEAEAE-9302-40E2-B6FA-9640A5AF642F}"/>
                </a:ext>
              </a:extLst>
            </p:cNvPr>
            <p:cNvSpPr txBox="1"/>
            <p:nvPr/>
          </p:nvSpPr>
          <p:spPr>
            <a:xfrm>
              <a:off x="914400" y="5541436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Dạy</a:t>
              </a:r>
              <a:r>
                <a:rPr lang="en-GB" sz="3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36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hát</a:t>
              </a:r>
              <a:endPara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9A122C07-73EF-41ED-B1CF-9FCCF8E8D5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24253" y="9712434"/>
            <a:ext cx="1682267" cy="1118707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8F960518-6E42-45DD-93FC-77ED15D9916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56611" y="8147927"/>
            <a:ext cx="1682267" cy="111870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xmlns="" id="{6FB25C96-C2AD-482F-B66B-B263CB8F5C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2453F194-1DDC-4635-B164-D3F3A5D7A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33284" y="2290782"/>
            <a:ext cx="1236506" cy="64607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FF1145DA-4400-4F2D-96CA-A0DBF191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47926" y="266394"/>
            <a:ext cx="1236506" cy="646075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89A4D3E8-EA61-4806-9B4A-50A4514315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2724" y="92393"/>
            <a:ext cx="1236506" cy="6460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C5A9C114-1FC1-4503-8CCF-1AD0CC843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6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7"/>
    </mc:Choice>
    <mc:Fallback xmlns="">
      <p:transition spd="slow" advTm="2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ai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dạy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lẽ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5A86D2EC-B4A9-4B4C-B3C0-4BAFF0A78904}"/>
              </a:ext>
            </a:extLst>
          </p:cNvPr>
          <p:cNvSpPr/>
          <p:nvPr/>
        </p:nvSpPr>
        <p:spPr>
          <a:xfrm>
            <a:off x="2681981" y="4594594"/>
            <a:ext cx="7696200" cy="1631211"/>
          </a:xfrm>
          <a:prstGeom prst="homePlate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 err="1"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sz="7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7200" dirty="0" err="1"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endParaRPr lang="en-GB" sz="7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04FA00-15F7-4BEF-BA31-7FBF4C1D32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423" y="3095003"/>
            <a:ext cx="6644166" cy="581364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7B7CA761-AA0D-44AD-9FD3-C39913D0D9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058400" y="637978"/>
            <a:ext cx="1236506" cy="6460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60E152FF-CDE8-4500-86AF-F7B19B9C9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163800" y="392797"/>
            <a:ext cx="1236506" cy="64607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A1D00D2E-65D6-4CD4-BACB-3F5DEB7A980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33800" y="359932"/>
            <a:ext cx="1236506" cy="64607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B24ABAFB-9910-4558-BC88-C8DC10B185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B6B301DD-67EE-43F7-BC45-7342735705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243903" y="8971094"/>
            <a:ext cx="1682267" cy="1118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E4DA7E-61D9-46F6-815B-FD7520E7A5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54955" y="8165546"/>
            <a:ext cx="1682267" cy="1118707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35BB3074-7132-498B-9456-A34B84E7C0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4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5"/>
    </mc:Choice>
    <mc:Fallback xmlns="">
      <p:transition spd="slow" advTm="2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06"/>
            <a:ext cx="1702187" cy="170218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9D305F99-50B0-4E7A-A938-156ACDC81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484351" y="5709368"/>
            <a:ext cx="3799235" cy="3557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27" y="4800812"/>
            <a:ext cx="5013256" cy="4465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4F626-825F-46F3-BE1E-DD468166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24" y="1562100"/>
            <a:ext cx="10507876" cy="11430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nghe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trở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D2B0284-EA95-4E2E-84C2-8008CF3BE563}"/>
              </a:ext>
            </a:extLst>
          </p:cNvPr>
          <p:cNvSpPr txBox="1">
            <a:spLocks/>
          </p:cNvSpPr>
          <p:nvPr/>
        </p:nvSpPr>
        <p:spPr>
          <a:xfrm>
            <a:off x="5268933" y="4798998"/>
            <a:ext cx="46404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B: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chưa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ngoan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4B8865D-8032-482D-B783-FCBAAEEF8A7D}"/>
              </a:ext>
            </a:extLst>
          </p:cNvPr>
          <p:cNvSpPr txBox="1">
            <a:spLocks/>
          </p:cNvSpPr>
          <p:nvPr/>
        </p:nvSpPr>
        <p:spPr>
          <a:xfrm>
            <a:off x="4648200" y="3657812"/>
            <a:ext cx="5013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A: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Bé</a:t>
            </a:r>
            <a:r>
              <a:rPr lang="en-GB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ngoan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FE4475EB-4E58-4B18-B43F-BEC210B1E8F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93329" y="2576108"/>
            <a:ext cx="1236506" cy="64607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1B298FAA-A4B0-4FB4-B2B5-6F08CC19593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240000" y="874524"/>
            <a:ext cx="1236506" cy="64607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90EEA6BC-580E-4C00-BD07-90B4C0A3F5F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1223723">
            <a:off x="3765388" y="374067"/>
            <a:ext cx="1236506" cy="646075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74F76D5B-0EA7-4C13-9077-9DBC19237B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BE7002E-25B7-4C69-A1B1-31E0E602F6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882359" y="8613503"/>
            <a:ext cx="1682267" cy="1118707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31030722-A2A5-4F07-B338-D5FB307605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62050" y="8481579"/>
            <a:ext cx="1682267" cy="11187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A82D82DB-983B-4AD4-91C9-E0B4E8F32E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5"/>
    </mc:Choice>
    <mc:Fallback xmlns="">
      <p:transition spd="slow" advTm="3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  <p:bldP spid="10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D53F4206-325B-4526-8A7D-814CC22E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1567" y="737446"/>
            <a:ext cx="1236506" cy="646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5B8B1E8-7393-4D1F-83E3-3B217666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2438400" y="8503389"/>
            <a:ext cx="15809639" cy="397817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A96BDFBB-30E8-4A63-B7A8-6F7ADA1E8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54587" y="8115300"/>
            <a:ext cx="18113991" cy="475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7FE5-33E1-4468-8807-EB7DD4712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9"/>
            <a:ext cx="1232094" cy="1232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01548-00AC-4015-9573-F986DDE48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864" y="266394"/>
            <a:ext cx="1920177" cy="17104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EDAB48E-9971-47C3-A3D7-7B31E201F9FC}"/>
              </a:ext>
            </a:extLst>
          </p:cNvPr>
          <p:cNvGrpSpPr/>
          <p:nvPr/>
        </p:nvGrpSpPr>
        <p:grpSpPr>
          <a:xfrm>
            <a:off x="1027546" y="2936857"/>
            <a:ext cx="10478654" cy="6018542"/>
            <a:chOff x="1027546" y="2936857"/>
            <a:chExt cx="10478654" cy="60185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812007-FE03-49D3-AFF1-8A40934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46" y="4000500"/>
              <a:ext cx="5887370" cy="49548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ECEAEAE-9302-40E2-B6FA-9640A5AF642F}"/>
                </a:ext>
              </a:extLst>
            </p:cNvPr>
            <p:cNvSpPr txBox="1"/>
            <p:nvPr/>
          </p:nvSpPr>
          <p:spPr>
            <a:xfrm>
              <a:off x="7106520" y="2936857"/>
              <a:ext cx="4399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Trẻ</a:t>
              </a:r>
              <a:r>
                <a:rPr lang="en-GB" sz="4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đọc</a:t>
              </a:r>
              <a:r>
                <a:rPr lang="en-GB" sz="4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GB" sz="4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thơ</a:t>
              </a:r>
              <a:endParaRPr lang="en-US" sz="4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9A122C07-73EF-41ED-B1CF-9FCCF8E8D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4253" y="9712434"/>
            <a:ext cx="1682267" cy="1118707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8F960518-6E42-45DD-93FC-77ED15D991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56611" y="8147927"/>
            <a:ext cx="1682267" cy="111870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xmlns="" id="{6FB25C96-C2AD-482F-B66B-B263CB8F5C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724433" y="8618526"/>
            <a:ext cx="1682267" cy="111870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2453F194-1DDC-4635-B164-D3F3A5D7A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33284" y="2290782"/>
            <a:ext cx="1236506" cy="64607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FF1145DA-4400-4F2D-96CA-A0DBF191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47926" y="266394"/>
            <a:ext cx="1236506" cy="646075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89A4D3E8-EA61-4806-9B4A-50A4514315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2724" y="92393"/>
            <a:ext cx="1236506" cy="6460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3AFDAB0D-4E06-4196-BBC1-87C35B2DF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9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0"/>
    </mc:Choice>
    <mc:Fallback xmlns="">
      <p:transition spd="slow" advTm="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F8D2F7-69B7-4D5F-9300-2BF91323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ghe lời cô giáo">
            <a:hlinkClick r:id="" action="ppaction://media"/>
            <a:extLst>
              <a:ext uri="{FF2B5EF4-FFF2-40B4-BE49-F238E27FC236}">
                <a16:creationId xmlns:a16="http://schemas.microsoft.com/office/drawing/2014/main" xmlns="" id="{729962D6-16EF-433A-8871-D01231B72C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819400" y="-85725"/>
            <a:ext cx="24384000" cy="10458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BFAE5B-5124-416F-98A2-E9EBDEB7F693}"/>
              </a:ext>
            </a:extLst>
          </p:cNvPr>
          <p:cNvSpPr txBox="1"/>
          <p:nvPr/>
        </p:nvSpPr>
        <p:spPr>
          <a:xfrm>
            <a:off x="457200" y="9640669"/>
            <a:ext cx="5493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Nguồn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youtube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https://www.youtube.com/watch?v=ePHfWmC2Umg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DCA4C49-7836-477D-BAFD-C384E6C1B6B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5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"/>
    </mc:Choice>
    <mc:Fallback xmlns="">
      <p:transition spd="slow" advTm="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6" objId="3"/>
        <p14:stopEvt time="466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3324895-B06C-45D5-B6CB-64BECCDDB35B}"/>
  <p:tag name="ISPRING_PROJECT_VERSION" val="9.3"/>
  <p:tag name="ISPRING_PROJECT_FOLDER_UPDATED" val="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vUU1TjqW8+RYGAAA5FwAAHQAAAHVuaXZlcnNhbC9jb21tb25fbWVzc2FnZXMubG5nrVjbbuM2EH1fYP+BMBCgBbbZ3QIbFEXiBS0xsRBZ1Ep0vOkFAmPRNhFJdHVxkj71a/ph/ZIOKdmx9wJJSR5sWJTnzJA8Z2bI04/3aYI2Ii+kys4G74/fDZDI5iqW2fJsMGXnP/0yQEXJs5gnKhNng0wN0Mfh61enCc+WFV8K+P36FUKnqSgKeCyG+unxGcn4bOCPImxZJAydkUsiPLUdGnk4CDBzqBe5eETcwRBXsVQo43nOSwjm9G2D0A7ou/iaBFFoEQDV0JRF4dT3acCIPRiylUCFTKvE4CJZoEyVqKjWa5WXIkYyQyX8hc/n4EHeyESWDyhVsegRQnjpeBG4N/Nrhh3XYdfRhNpkMCQZv0kgjHkuRIZywWORP8eHR4MJdhtwWxYvhO4HJCQeg8X0x5TRwdDPRSGyEuDWK1WqPniuY0OcET2PLDr12GAYJjIW6OjTlIRm373pZESCI6QW6IhRBtPZvgqPeji6Aj/foNMVOHsanWYYFmCCg8t6TayAwIAdzRw2HgwtWF1NmjtZrpAM1zkIBYkNT6qaXY2U2tyNsHUZMRph349GU8Ye4x7x+W2btUUnPvauI5de0GjkXEBYKl3z7AG5aqn+yH74+eTk/v2Hkx97AYXAKPcQChmkD+86AHksoG4EaMSNPPIZ9lt/97OjU+Y6HjC6+dHPGsh7BYyF71a7aRAAzRuOOqHJGHotXGIyxrWq0IpvBCoV2khxZ/IDyEDmIDLDYngxVzCQVa0as+kEA41AWSxwLE1RkILK84c3ddqpypXKwV2B4lrHsfGpeaXfr2sF1uxSOlVBAotVymV23O565rkU24ZmE+A3voDFZbtJAdIBvCH1RgvnDbi4yxLFY7SApIIkDRFfrxM5b5Jow3w/4Q+tUQR45ngXQHfqhpDA7O2ITosxsnOuJ9sTJcAhCQAg54XIn2AbGa4bc4STpB/C2LkYu/BhOoSxXK4S+JR94/AJMMEXrbmiScg4DGc0sPWi6XzM0ZoXxZ3K4wOW7u9nG7DjWRSEYLE9cF0sd8DADwnNQJ6LedkOBlFiw+9GVzBVIGDETDLQkkqrogTZpOtElMJEK/VU+NxQ6kYsFOgrEXxTcx+8G7G10tzFU88aRyO2S6Iur7L5qqMdiPOb+thXQwU02ed8a0wNWjSinyG7QDKkfSzoJeTAyz4W1ySERSZhm42Hr5yLulBC3tsmpW3Sm3OdY5KHphnSbNpIVRUwopcEUpPZkeK4n5uQQGX3mIPd7+TWGnXbiS3lBtoYIKDIWx1BureIrUX1aer8Fp1jxzW1+kvq8QfT9fF4w7O5ALLNud7TB3gXy9i807Q3/v+q5N+Il02qP2qqhGeTz0d94zkoLN9RBC9Lka7LNtd6wZrwnxKFlvh3Q+gy9af53zXlL7Ize238s/fn4LjQZ49ag3jmSnXfrZeOpOn9CTQsujhCj5F0txprtyOH6orYfvJ4tHO884ODhpMtVHdrjzYAnkJPxQjHsMYm8hBanRSqUHdbc/rYD9+cO7rbz8godBhUnZm4KWTZ6tnouXN9NXJ+emHd61kPig1zmAshewC43B2qE5lC/HEHzOmEbFegLhEHM5mpKomN/BN5a8oErG2Viq+74UWuUjOa8GJL/7pMfXxOFPXkgtqp36Of2im48/7sCfjpuxQSHEAbY2HP0r2PpdWedDQC+eilcFm4bZ1ARykv5ysoxwtVZXFHoPoIZpNzDGDNnEPB8/YurAH4Iox6FDWjv/YC0R0dJFGyA/vdU6Uo/uwNoqexw6ivL0pxX7YDTUeGRWFEz8+hk1ss2iwYHh2GbB66WDVH5a1dx5Mzc4D9L3Ik5XVRTFUKQ8ftfpm+sDNkwYxhazwB/YVGbqrKoensg7Clm0WnARzpGuVaAAQNBJNlIhC551pvfVD11Q9kZnNIGwwnPL+FtM6USnrFZjZQy6nsN6fHO5CqTGTWK/LnFVU9Yeb4EbZtcyEEKwnn/du6h4jhwDlvboYStewMZo2xB1XjCzwRy7IvYEDI7sJHX2qYCwRXcX1V/d8//7bZ19eETU6GtFc/Pya9zdd1e/dUmEvu07d7d97/A1BLAwQUAAIACAAvUU1TAAAAAAIAAAAAAAAALgAAAHVuaXZlcnNhbC9wbGF5YmFja19hbmRfbmF2aWdhdGlvbl9zZXR0aW5ncy54bWwDAFBLAwQUAAIACAAvUU1T2QpF8FEFAAAaHgAAJwAAAHVuaXZlcnNhbC9mbGFzaF9wdWJsaXNoaW5nX3NldHRpbmdzLnhtbOVZ3XLaOBS+z1NovNPLhtAkbZoBMhTMxFP+FjttMzs7GWELrI0suZJMSq/2afbB9kn2yA4GQn5EWzrd9iJDLJ/v05GOzp9cO/uUMDQjUlHB6051/8BBhIcionxady6CzvMTBymNeYSZ4KTucOGgs8ZeLc3GjKrYJ1qDqEJAw9VpqutOrHV6Wqnc3NzsU5VK81awTAO/2g9FUkklUYRrIispw3P40fOUKOeWwYIA/hLBb2GNvT2EagVTT0QZI4hGoDmnZlGYdRhWsVMpxMY4vJ5KkfGoJZiQSE7Hdee3ltuutg8XMgVVmyaEmz1RDRg0w/oURxE1WmDm088ExYROY1C3enDkoBsa6bjuHB68MDwgX9nkydmLxWPD0xKwC1zfTpAQjSOscfFYzCjJhEgwB1ENLTMCpGtjK5KafNLlQDEUzTlOaBjAG2T2qu60g6uR23FHbr/lXl2MuoWq1ojAC7quFcbvem33qj8IXP/qPOh1twYF7odgC9C2mlnTD0eu7/YDd3T1xhtsibBXaolxe02vuyXmvfvG94JtZ+o3e9tChueDvh3m/HLojrpe/+1VMBh0A2+4ROVneOW01irrB78GDiIyuXq8dZwlY44pg2Bz54wroiFcMSynJBAdCt44wUwRB/2VkunvGWZUz42HQlS7JiRtqpSEemS8r+4Yj3KWdAUhKAYuWfr28evStV+drC29Usy+XNa9WtbKYDeMhRbfWfvqwXGp/uujx9V/QNHajEZE9LGUecjaXMCTKrxYRsfq4cuXj2vxwGw1rDUOYwilehEJV0cWUtToj0NNZxCnyR1dJxljfpamQuplMF0dLJV4gKY2EXzt/JlnNBYsKu1GkjGJ+jghKwnIv6a8A5JVB03AUxhYdJASjnzMIelRDVYOSwKVjZWmOk92nVvppqSYIeCDrExQz9+wehhjqdZco7SPSTRh44++0ET9WWx3MfSgqM/ABMg4qJW8yyPUlvgGkrSN+JBwG7FzODzMHCAirZSQWG0hiZqMWQkn4M02gu/JWFFNrERFxiI0Fxli9Br2WSDwuyyB/2KCVosDNJEiyUehgNFI5WaZUXJDojObiS5hiiQDJFRLKSO6mOFjRj+jMZkICbwEz8BsME5Vwb+/FXGKlVqS4oWOz4oU6/Xb7odnZoE4mmEoV7YjB/cmSap3wo/niAu9wMF2hDiDU2GMEtEof2eztv0vN0MZYcDO38gaa/yKJhnD35K+3JAV6h2afDezbGP4JzWwnjbGs9zRjfPm1ODiFExScMKLELID5RmxJQwxR4KzOcIhlEnKhI0ZFZmCkSJAFNTqyzUs8HBM86cpZDKYUUZEWlEeVF8cHh2/fHXy+nS/8u/f/zx/FHRbQA4ZNtMVFWTr0bbDGnmnxXkC90ArYYe601A8AXqwrbDGbavmIy2GNfKeRsMae7fdsAZuNB1PIB9pPTawHSETE3WiDXve34VawD2jdLMVeO+84PIegtwVNgu2WsUUk/fXlnml/6OWlr7bHLXOEZjrohv4pzbhoS8gEuswhgAzMVcxlpi8NbCRHVwEYH/XitaY2apuHbnvrAjB4FZR127a/sBqwW9tpEZFnTlcqTGtVIC6YVrkQagcGE2g0I2+Wxb4mphs5cPfOJzvLMz9P0LVV7fBRazbUagiWIbxzo7ur5FMdmmgn3jbf+z7oZ/5Eme0uE62Ee5heU0kCoRgVvLDxaUp8vjEqjjxCUEJNOR2GxiR7xqu1g++7/a8N4Nu+xdIDT/oDhZP5YeStS8j5Y39+qdE8yahnCawraaJL78/No6PDmqV+1/t7QHb+vfcxt5/UEsDBBQAAgAIAC9RTVPC1y/gdAMAAPgLAAAhAAAAdW5pdmVyc2FsL2ZsYXNoX3NraW5fc2V0dGluZ3MueG1sjVZRb9owEH4uvwKxd1gpG62URqItSNVYW62Mdyc5wMKxI9uh49/v7MTBgQBJhBTffZ99vvt8JlBbyrs7kIoK/ti764WdmyDOpQSuF5BmjGjoRkTBa/LYm/2dz3sDixBMyE/QmvK1QkNp6VJExSLNCN/PxVr0IxJv11LkPOmF32Z35g0GFnpE2uwzkIzyLeJ+DO+fXmbNOEaVftWQ9lckhr7AwJEwvZ0Op8M2hEyCUmCCeXiZDCc/r3AYiYC5VUbj0f1o0opxWGZmn1akHVVUW9J4OL4bj5pJmFrE1vN6YY1MZHnWvgyZFGsT+xFjbN4rDCZIgmpA+MuDea/AUVl7s8iVemv4p6/kPsq1FrwfC65RtH0uZEoYclb2acUpK9yCYVVULYGRR0kLglNQNE7ic4kha6hnPYbkNjlXJ8weyDr+UvSFavxkkmagYjTBOIRMbMTw3bwHaPnlnfzA5FAK9mFWqHUEo+eIQahlDsHAjYxHbcTXe67xuEO4Ikyh2zc5yAdu8oPkyk1RtznUH/iiPPEgpcH5l4LlKTwXUXqwut2hn5+fbN38uCpbFZiEXWnyIjsYHe4N832C84wO92mS/s7Z/gR87DEMd4SeiC3ehUTfBMAJfrvsuJF1mennpvEob73SYAGpSCC0eljQFExlgoG1mSAGR1EEnOzommi8RX4bTLS3oatgcOQoNNQomUBTzeBUSLHIpcIg0LksN1dWp8FjCMXRUxM9h5V22LrRpd7cUn6t7fiyesuJiiQVg67G6+uxlxK5BbkQgqlet6RgC8MZ7K15DDe3BHYfkK98JdoQuNDgz2zjbkSK4ii1whKtSbxJMZLmqKvU2do11igo1zutHc/TCOQU603BCa1uM6gNXW8Y/vSSwhckdfgZp+HpDU7FCa007BlshYHIeOP0XQyMPc2Zpgx24BqCZzCbPLOdQKGkT/dodFPXmme5KrSydxyU4KPqjhP4EuMR9R7kOy7rWJNI2c0c+oHrwIcZvZ5c9jSjQb+d2bGViT8hOhtyhQXx8kZyLT41kbqc7jC2GyU7mHCa2taBZm/ZBo9hMCGyMgPW5RJ5YneLm8ukmkg5eIOnmWDaYjhsIlhPvSsu8KyFKwngd0Rr7FR9+hfsI0Fk8lYBao27wW24uDO8yGxzxaacZjoYeCZbiirr+I3/98NO5z9QSwMEFAACAAgAL1FNU9EeaH1OBQAApB0AACYAAAB1bml2ZXJzYWwvaHRtbF9wdWJsaXNoaW5nX3NldHRpbmdzLnhtbN1Z227bOBB9z1cQWvSxcS5N2gZ2AsdWEKG+raW0DRaLgJZoixuKVEnKqfu0X7Mftl+yQymW7dhx6G6con0oUtFzDoecmcOhVD37mjA0JlJRwWvO/u6egwgPRUT5qOZcBRev3zlIacwjzAQnNYcLB52d7lTTbMCoin2iNZgqBDRcnaS65sRapyeVyt3d3S5VqTS/CpZp4Fe7oUgqqSSKcE1kJWV4An/0JCXKuWewIIB/ieD3sNOdHYSqBVNbRBkjiEbgOadmUZhd6oQ5lcJqgMPbkRQZjxqCCYnkaFBzfmu4zf3m4dSmYGrShHCzJeoUBs2wPsFRRI0TmPn0G0ExoaMYvN3fe+OgOxrpuOYc7h0YHrCvLPPk7MXaseFpCNgEru8nSIjGEda4eCxmlGRIJESDqFMtMwKkC2Nzlpp81eVAMRRNOE5oGMAvyGxVzWkGN333wu27nYZ7c9VvFa5aIwIvaLlWGL/lNd2bTjdw/ZvLoN3aGBS4n4MNQJt6Zk3f67u+2wnc/s25190QYe/UDOO2615rQ8wn99z3gk1n6tTbm0J6l92OHebyuuf2W17nw03Q7bYCrzdD5Tk8l63VymLiV6FARCbn01vHWTLgmDLQmgc5rogGtWJYjkggLihU4xAzRRz0V0pGv2eYUT0xFQqidktIWlcpCXXfVF/NMRXlzOgKQnAMSrKs7aP3ZWm/fbew9Eox+2xZK72sllrXi4UWL+z9/t5R6f77N+vdf8TR6phGRHSwlLlkLS/gSRcOZuq4f3h8vN6LR2arYq1xGIOU6qkSzo9MrajxH4eajkGnyQNfhxljfpamQuqZmM4Plk48QlMdCr6Qf+YZDQSLyriRZECiDk6gCnoX3EFDKA0GIeymhCMfczjkqIawhiVCZQOlqc4Pt4t767qkmCE4wOAUJqjtL4U5jLFUC7VQBsScLOHpHx2hifqz2N9i6FFTn8GeI1ORVvYuj1BT4js4lG3Me4TbmF1CtjCTMURaOSGx2sAS1RmzMk6gfG0MP5GBoppYmYqMRWgiMsToLeyzQFBoWQL/iwma7wbQUIokH2VYaaTysIwpuSPRmc1E1zBFkgESuqOUEV3M8CWj39CADIUEXoLHEDYYp6rg392IOMVKzUjx1MdXxZnqdZru51dmgTgaY+hPNiOHeiZJqrfCjyeICz3FwXaEOIOsMEGJaJT/ZrO23e8PQykpEOdnisYCv6JJxvBz0pcbMke9xZBvZ5ZNAv+kB9bTxnicF7op3pwaSpxCSApO+CGEg4PyjNgShpgjwdkE4RD6ImVkY0xFpmCkEIiCWn2/hwUe0jR/GsHVCWaUEZFWlHv7B4dvjo7fvnt/slv59+9/Xq8F3XeMPYbNdEXL2Fh7z7BGPrjTPIF75O5gh3pwg3gC9Og9whq3qZtr7hTWyBU3C2vsw/uFNXDplvEEcs1dYwl7IWRiVCdaiufqa6cF3DNO1xuB99ELrlcQ5KWw3LBVK6Z7XN1M5q39g15y8OOaSd+t9xuXCAJ01Qr8ExtB6AjQXh3GIClD87bFEpN3/za23asAIu5a0ZrAWnWqffejFSGE2Epn7abtdK0W/MHGql90lr25rtLKBegURsXJB70Cowm0ttGL6f7/UWGrqn1mAd+asP0c4rTypkvXqlOhZ1sSJ4JlGG8tWX/iA+PHxeQX3umV2a9WHc7IJwk1oBc6pX/l9zL96SthG+M2lrdEokAIZmXfm774RB4fWnUfPiEogTu23QZG5EXVaTHpfbftnXdbza1mP7VL/59Ccp53+4qn8kvHwqeN8pX74rfAHRhf/LJ6uvMfUEsDBBQAAgAIAC9RTVODYSbsvwEAAHoGAAAfAAAAdW5pdmVyc2FsL2h0bWxfc2tpbl9zZXR0aW5ncy5qc42UUU/CMBDH3/kUZL4aogOd+IYBEhMeTOTN+NB1x1joek1bJmj87q5DpNtuSPuy/vfb/3rX9b56/XIEPOg/9r+q52r9Ul9XGjjN6i1c13XRoedOD4zIElhmOYhMQtBAiuOnf/L3iaCMA1mZxvtXZ2s8vwDdmxUTxscVYaEJzRBaQWgfhLajAn/WMvvN6pCRV+Z4ay3KAUdpQdqBRJ2zigmuVtXwE2zAWID+B10xDjXTu/AhTjrJk+MojhI+9jmOuWJyv8AUBzHjm1TjViYHej5006fXewW6PPDNX9in6dwHRGbss4W8GXh2OwtnYTepNBgDv3HH00k4uSdhwWIQfkLR6GE0OYPWjOfVOEMXmcnskY7CaBiNfFqxFFpV4pDcJsM6JkuvVjVbwQ+chZ31kmE1QrA96JZV+8dQqLbqggNUGlNXkTYauUmiAlmSyfTATcdukpzbrLPt+jeqjjGIUSfH04MbN32mUYxJULtm2Lhma+LW5l3N5YLOYMnLbRpRF1RfEJRIxUVCU9THBbkZ2+w0bv1Wps30BvQSUZTN0x0KmLKZgH6WK3QCs5bxdV5qZTrvfqMgd84vzrGxzd73D1BLAwQUAAIACAAvUU1TuOc88l4AAABjAAAAHAAAAHVuaXZlcnNhbC9sb2NhbF9zZXR0aW5ncy54bWwNyr0OQEAMAODdUzTd/W0Gx2a04AEaGpH0WnFHeHu3fcPX9q8XePgKh6nDuqgQWFfbDt0dLvOQNwghkm4kpuxQDaHvslZsJZk4xhQDnEIfXzP7hMgj+TSHWwTLLvsBUEsBAgAAFAACAAgA5QshUTZhWAJHAwAA4QkAABQAAAAAAAAAAQAAAAAAAAAAAHVuaXZlcnNhbC9wbGF5ZXIueG1sUEsBAgAAFAACAAgAL1FNU46lvPkWBgAAORcAAB0AAAAAAAAAAQAAAAAAeQMAAHVuaXZlcnNhbC9jb21tb25fbWVzc2FnZXMubG5nUEsBAgAAFAACAAgAL1FNUwAAAAACAAAAAAAAAC4AAAAAAAAAAAAAAAAAygkAAHVuaXZlcnNhbC9wbGF5YmFja19hbmRfbmF2aWdhdGlvbl9zZXR0aW5ncy54bWxQSwECAAAUAAIACAAvUU1T2QpF8FEFAAAaHgAAJwAAAAAAAAABAAAAAAAYCgAAdW5pdmVyc2FsL2ZsYXNoX3B1Ymxpc2hpbmdfc2V0dGluZ3MueG1sUEsBAgAAFAACAAgAL1FNU8LXL+B0AwAA+AsAACEAAAAAAAAAAQAAAAAArg8AAHVuaXZlcnNhbC9mbGFzaF9za2luX3NldHRpbmdzLnhtbFBLAQIAABQAAgAIAC9RTVPRHmh9TgUAAKQdAAAmAAAAAAAAAAEAAAAAAGETAAB1bml2ZXJzYWwvaHRtbF9wdWJsaXNoaW5nX3NldHRpbmdzLnhtbFBLAQIAABQAAgAIAC9RTVODYSbsvwEAAHoGAAAfAAAAAAAAAAEAAAAAAPMYAAB1bml2ZXJzYWwvaHRtbF9za2luX3NldHRpbmdzLmpzUEsBAgAAFAACAAgAL1FNU7jnPPJeAAAAYwAAABwAAAAAAAAAAQAAAAAA7xoAAHVuaXZlcnNhbC9sb2NhbF9zZXR0aW5ncy54bWxQSwUGAAAAAAgACAB4AgAAhxsAAAAA"/>
  <p:tag name="ISPRING_PRESENTATION_INFO_2" val="&lt;?xml version=&quot;1.0&quot; encoding=&quot;UTF-8&quot; standalone=&quot;no&quot; ?&gt;&#10;&lt;presentation2&gt;&#10;&#10;  &lt;slides&gt;&#10;    &lt;slide id=&quot;{5CA6522B-E09E-4DF8-BBB3-8C61384FBA49}&quot; pptId=&quot;345&quot;/&gt;&#10;    &lt;slide id=&quot;{D153EE5D-B461-48E2-A1EA-D1845CA21EE3}&quot; pptId=&quot;281&quot;/&gt;&#10;    &lt;slide id=&quot;{79DC04A5-84CB-4E04-8013-246C7C891115}&quot; pptId=&quot;343&quot;/&gt;&#10;    &lt;slide id=&quot;{45643872-A82B-4F6D-87EE-068C71615391}&quot; pptId=&quot;285&quot;/&gt;&#10;    &lt;slide id=&quot;{B7288BA4-0237-46F3-9E12-2DD17412ED27}&quot; pptId=&quot;286&quot;/&gt;&#10;    &lt;slide id=&quot;{1CDFEE6F-8FD6-4850-9FBC-3EE224079858}&quot; pptId=&quot;263&quot;/&gt;&#10;    &lt;slide id=&quot;{5A5B5293-86D8-43B6-90E9-DAD2D34931B1}&quot; pptId=&quot;256&quot;/&gt;&#10;    &lt;slide id=&quot;{49572283-6221-4BC3-B23A-83AB9E648FF0}&quot; pptId=&quot;257&quot;/&gt;&#10;    &lt;slide id=&quot;{7A698AB8-BD2E-4142-A2CF-9237EFAF12ED}&quot; pptId=&quot;262&quot;/&gt;&#10;    &lt;slide id=&quot;{DABB41CC-4C9B-4521-ADE4-4E7301609F91}&quot; pptId=&quot;346&quot;/&gt;&#10;    &lt;slide id=&quot;{409685F3-A85F-424D-9728-AA5E38CBBD92}&quot; pptId=&quot;268&quot;/&gt;&#10;    &lt;slide id=&quot;{404FB90C-1DBF-4CDA-A7A5-ED79E395777C}&quot; pptId=&quot;287&quot;/&gt;&#10;    &lt;slide id=&quot;{C6C95496-7B65-4363-8927-895955FB5D9E}&quot; pptId=&quot;353&quot;/&gt;&#10;    &lt;slide id=&quot;{B2A9CCFA-1E14-48A5-893B-A00412EFA5BE}&quot; pptId=&quot;282&quot;/&gt;&#10;    &lt;slide id=&quot;{4A25E79F-8590-4464-813C-EC073903E048}&quot; pptId=&quot;288&quot;/&gt;&#10;    &lt;slide id=&quot;{0727359C-006D-454F-896C-182D2705013B}&quot; pptId=&quot;269&quot;/&gt;&#10;    &lt;slide id=&quot;{105A9182-DEB5-47AC-AC99-A4552C8F3506}&quot; pptId=&quot;348&quot;/&gt;&#10;    &lt;slide id=&quot;{01AC77F9-5BD8-4D51-893A-9126C91BD5F4}&quot; pptId=&quot;349&quot;/&gt;&#10;    &lt;slide id=&quot;{FB6F2A70-DD29-45C1-A5C0-4B8F1A7F4181}&quot; pptId=&quot;258&quot;/&gt;&#10;    &lt;slide id=&quot;{E754D0CB-97A8-45B2-A64C-A2C0B8BFE715}&quot; pptId=&quot;350&quot;/&gt;&#10;    &lt;slide id=&quot;{15D088DC-CF4C-49AE-9C4C-BC302C892793}&quot; pptId=&quot;351&quot;/&gt;&#10;    &lt;slide id=&quot;{D7F77142-715D-453E-B8FF-FC34FED1379D}&quot; pptId=&quot;274&quot;/&gt;&#10;    &lt;slide id=&quot;{88C1B083-21C4-4239-8646-B7D2A7B0CD17}&quot; pptId=&quot;273&quot;/&gt;&#10;    &lt;slide id=&quot;{D5593BC3-D427-49D6-BE09-46624CED770A}&quot; pptId=&quot;275&quot;/&gt;&#10;    &lt;slide id=&quot;{E95B58D8-C231-475B-888D-E1CFDB55CC06}&quot; pptId=&quot;352&quot;/&gt;&#10;    &lt;slide id=&quot;{84E39B3C-E22B-4926-ACAA-E340A6077DC7}&quot; pptId=&quot;355&quot;/&gt;&#10;  &lt;/slides&gt;&#10;&#10;  &lt;narration&gt;&#10;    &lt;audioTracks&gt;&#10;      &lt;audioTrack muted=&quot;false&quot; name=&quot;Audio 1&quot; resource=&quot;7f445b9e&quot; slideId=&quot;{5A5B5293-86D8-43B6-90E9-DAD2D34931B1}&quot; startTime=&quot;0&quot; volume=&quot;1&quot;&gt;&#10;        &lt;audio channels=&quot;1&quot; format=&quot;s16&quot; sampleRate=&quot;44100&quot;/&gt;&#10;      &lt;/audioTrack&gt;&#10;      &lt;audioTrack muted=&quot;false&quot; name=&quot;Audio 2&quot; resource=&quot;1d137ff4&quot; slideId=&quot;{D153EE5D-B461-48E2-A1EA-D1845CA21EE3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REEN_RECS_UPDATED" val="C:\Users\admin\Desktop\TÁCH 8 E LEARNING\"/>
  <p:tag name="ISPRING_RESOURCE_FOLDER" val="C:\Users\admin\Desktop\TÁCH 8 E LEARNING\"/>
  <p:tag name="ISPRING_PRESENTATION_PATH" val="C:\Users\admin\Desktop\TÁCH 8 E LEARNING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  <p:tag name="GENSWF_SLIDE_TITLE" val="Mở đầu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7|2.5|2.1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94DF6DC-140F-4703-8C47-B941E4C08B00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2872</TotalTime>
  <Words>156</Words>
  <Application>Microsoft Office PowerPoint</Application>
  <PresentationFormat>Custom</PresentationFormat>
  <Paragraphs>33</Paragraphs>
  <Slides>10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等线</vt:lpstr>
      <vt:lpstr>Roboto Black</vt:lpstr>
      <vt:lpstr>Roboto</vt:lpstr>
      <vt:lpstr>Office Theme</vt:lpstr>
      <vt:lpstr>PowerPoint Presentation</vt:lpstr>
      <vt:lpstr>PowerPoint Presentation</vt:lpstr>
      <vt:lpstr>Cô vừa đọc cho các con nghe bài thơ gì?</vt:lpstr>
      <vt:lpstr>PowerPoint Presentation</vt:lpstr>
      <vt:lpstr>Bạn nhỏ trong bài thơ được cô giáo dạy những gì?</vt:lpstr>
      <vt:lpstr>Đi học, ai đã dạy bạn nhỏ những điều hay lẽ phải nhỉ?</vt:lpstr>
      <vt:lpstr>Khi nghe lời cô giáo bạn nhỏ sẽ trở thành người như thế nào nhỉ?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 14/10</dc:title>
  <dc:creator>admin</dc:creator>
  <cp:lastModifiedBy>Admin</cp:lastModifiedBy>
  <cp:revision>57</cp:revision>
  <dcterms:created xsi:type="dcterms:W3CDTF">2006-08-16T00:00:00Z</dcterms:created>
  <dcterms:modified xsi:type="dcterms:W3CDTF">2023-06-23T02:58:30Z</dcterms:modified>
  <dc:identifier>DAErXww3KEw</dc:identifier>
</cp:coreProperties>
</file>