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4" r:id="rId2"/>
    <p:sldId id="304" r:id="rId3"/>
    <p:sldId id="303" r:id="rId4"/>
    <p:sldId id="298" r:id="rId5"/>
    <p:sldId id="300" r:id="rId6"/>
    <p:sldId id="279" r:id="rId7"/>
    <p:sldId id="301" r:id="rId8"/>
    <p:sldId id="299" r:id="rId9"/>
    <p:sldId id="305" r:id="rId10"/>
    <p:sldId id="289" r:id="rId11"/>
    <p:sldId id="307" r:id="rId12"/>
    <p:sldId id="308" r:id="rId13"/>
    <p:sldId id="309" r:id="rId14"/>
    <p:sldId id="310" r:id="rId15"/>
    <p:sldId id="312" r:id="rId16"/>
    <p:sldId id="31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3DE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12" autoAdjust="0"/>
    <p:restoredTop sz="89416" autoAdjust="0"/>
  </p:normalViewPr>
  <p:slideViewPr>
    <p:cSldViewPr>
      <p:cViewPr varScale="1">
        <p:scale>
          <a:sx n="70" d="100"/>
          <a:sy n="70" d="100"/>
        </p:scale>
        <p:origin x="-17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024691-E905-4E0C-B454-072C3A52E7FD}" type="datetimeFigureOut">
              <a:rPr lang="en-US"/>
              <a:pPr>
                <a:defRPr/>
              </a:pPr>
              <a:t>08/11/2022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A08F6FF-B9FB-45AD-9ABA-0015AD9EE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9B63F6-E81C-484C-8FA6-9B278DF6549A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ct val="0"/>
              </a:spcBef>
              <a:buFontTx/>
              <a:buAutoNum type="arabicPeriod"/>
            </a:pPr>
            <a:r>
              <a:rPr lang="en-US" smtClean="0">
                <a:latin typeface="Arial" charset="0"/>
              </a:rPr>
              <a:t>Bạn nhỏ này </a:t>
            </a:r>
            <a:r>
              <a:rPr lang="vi-VN" smtClean="0"/>
              <a:t>đ</a:t>
            </a:r>
            <a:r>
              <a:rPr lang="en-US" smtClean="0">
                <a:latin typeface="Arial" charset="0"/>
              </a:rPr>
              <a:t>ang làm gì </a:t>
            </a:r>
            <a:r>
              <a:rPr lang="vi-VN" smtClean="0"/>
              <a:t>đâ</a:t>
            </a:r>
            <a:r>
              <a:rPr lang="en-US" smtClean="0">
                <a:latin typeface="Arial" charset="0"/>
              </a:rPr>
              <a:t>y ạ?</a:t>
            </a:r>
          </a:p>
          <a:p>
            <a:pPr marL="231775" indent="-231775">
              <a:spcBef>
                <a:spcPct val="0"/>
              </a:spcBef>
              <a:buFontTx/>
              <a:buAutoNum type="arabicPeriod"/>
            </a:pPr>
            <a:r>
              <a:rPr lang="en-US" smtClean="0">
                <a:latin typeface="Arial" charset="0"/>
              </a:rPr>
              <a:t>Cô gái </a:t>
            </a:r>
            <a:r>
              <a:rPr lang="vi-VN" smtClean="0"/>
              <a:t>đ</a:t>
            </a:r>
            <a:r>
              <a:rPr lang="en-US" smtClean="0">
                <a:latin typeface="Arial" charset="0"/>
              </a:rPr>
              <a:t>ang làm gì </a:t>
            </a:r>
            <a:r>
              <a:rPr lang="vi-VN" smtClean="0"/>
              <a:t>đâ</a:t>
            </a:r>
            <a:r>
              <a:rPr lang="en-US" smtClean="0">
                <a:latin typeface="Arial" charset="0"/>
              </a:rPr>
              <a:t>y ạ? Còn từ nào khác với từ nhảy qua không ạ?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0E8D73-0415-4E5F-8E5C-964AAF5F894F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ct val="0"/>
              </a:spcBef>
              <a:buFontTx/>
              <a:buAutoNum type="arabicPeriod"/>
            </a:pPr>
            <a:r>
              <a:rPr lang="en-US" smtClean="0">
                <a:latin typeface="Arial" charset="0"/>
              </a:rPr>
              <a:t>Bạn nhỏ này </a:t>
            </a:r>
            <a:r>
              <a:rPr lang="vi-VN" smtClean="0"/>
              <a:t>đ</a:t>
            </a:r>
            <a:r>
              <a:rPr lang="en-US" smtClean="0">
                <a:latin typeface="Arial" charset="0"/>
              </a:rPr>
              <a:t>ang làm gì </a:t>
            </a:r>
            <a:r>
              <a:rPr lang="vi-VN" smtClean="0"/>
              <a:t>đâ</a:t>
            </a:r>
            <a:r>
              <a:rPr lang="en-US" smtClean="0">
                <a:latin typeface="Arial" charset="0"/>
              </a:rPr>
              <a:t>y ạ?</a:t>
            </a:r>
          </a:p>
          <a:p>
            <a:pPr marL="231775" indent="-231775">
              <a:spcBef>
                <a:spcPct val="0"/>
              </a:spcBef>
              <a:buFontTx/>
              <a:buAutoNum type="arabicPeriod"/>
            </a:pPr>
            <a:r>
              <a:rPr lang="en-US" smtClean="0">
                <a:latin typeface="Arial" charset="0"/>
              </a:rPr>
              <a:t>Cô gái </a:t>
            </a:r>
            <a:r>
              <a:rPr lang="vi-VN" smtClean="0"/>
              <a:t>đ</a:t>
            </a:r>
            <a:r>
              <a:rPr lang="en-US" smtClean="0">
                <a:latin typeface="Arial" charset="0"/>
              </a:rPr>
              <a:t>ang làm gì </a:t>
            </a:r>
            <a:r>
              <a:rPr lang="vi-VN" smtClean="0"/>
              <a:t>đâ</a:t>
            </a:r>
            <a:r>
              <a:rPr lang="en-US" smtClean="0">
                <a:latin typeface="Arial" charset="0"/>
              </a:rPr>
              <a:t>y ạ? Còn từ nào khác với từ nhảy qua không ạ?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201EF5-AA35-48D4-B83E-B32A34D9CF68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ct val="0"/>
              </a:spcBef>
              <a:buFontTx/>
              <a:buAutoNum type="arabicPeriod"/>
            </a:pPr>
            <a:r>
              <a:rPr lang="en-US" smtClean="0">
                <a:latin typeface="Arial" charset="0"/>
              </a:rPr>
              <a:t>Bạn nhỏ này </a:t>
            </a:r>
            <a:r>
              <a:rPr lang="vi-VN" smtClean="0"/>
              <a:t>đ</a:t>
            </a:r>
            <a:r>
              <a:rPr lang="en-US" smtClean="0">
                <a:latin typeface="Arial" charset="0"/>
              </a:rPr>
              <a:t>ang làm gì </a:t>
            </a:r>
            <a:r>
              <a:rPr lang="vi-VN" smtClean="0"/>
              <a:t>đâ</a:t>
            </a:r>
            <a:r>
              <a:rPr lang="en-US" smtClean="0">
                <a:latin typeface="Arial" charset="0"/>
              </a:rPr>
              <a:t>y ạ?</a:t>
            </a:r>
          </a:p>
          <a:p>
            <a:pPr marL="231775" indent="-231775">
              <a:spcBef>
                <a:spcPct val="0"/>
              </a:spcBef>
              <a:buFontTx/>
              <a:buAutoNum type="arabicPeriod"/>
            </a:pPr>
            <a:r>
              <a:rPr lang="en-US" smtClean="0">
                <a:latin typeface="Arial" charset="0"/>
              </a:rPr>
              <a:t>Cô gái </a:t>
            </a:r>
            <a:r>
              <a:rPr lang="vi-VN" smtClean="0"/>
              <a:t>đ</a:t>
            </a:r>
            <a:r>
              <a:rPr lang="en-US" smtClean="0">
                <a:latin typeface="Arial" charset="0"/>
              </a:rPr>
              <a:t>ang làm gì </a:t>
            </a:r>
            <a:r>
              <a:rPr lang="vi-VN" smtClean="0"/>
              <a:t>đâ</a:t>
            </a:r>
            <a:r>
              <a:rPr lang="en-US" smtClean="0">
                <a:latin typeface="Arial" charset="0"/>
              </a:rPr>
              <a:t>y ạ? Còn từ nào khác với từ nhảy qua không ạ?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CD522A-3C1C-46A7-B673-AB051DED971E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ct val="0"/>
              </a:spcBef>
              <a:buFontTx/>
              <a:buAutoNum type="arabicPeriod"/>
            </a:pPr>
            <a:r>
              <a:rPr lang="en-US" smtClean="0">
                <a:latin typeface="Arial" charset="0"/>
              </a:rPr>
              <a:t>Bạn nhỏ này </a:t>
            </a:r>
            <a:r>
              <a:rPr lang="vi-VN" smtClean="0"/>
              <a:t>đ</a:t>
            </a:r>
            <a:r>
              <a:rPr lang="en-US" smtClean="0">
                <a:latin typeface="Arial" charset="0"/>
              </a:rPr>
              <a:t>ang làm gì </a:t>
            </a:r>
            <a:r>
              <a:rPr lang="vi-VN" smtClean="0"/>
              <a:t>đâ</a:t>
            </a:r>
            <a:r>
              <a:rPr lang="en-US" smtClean="0">
                <a:latin typeface="Arial" charset="0"/>
              </a:rPr>
              <a:t>y ạ?</a:t>
            </a:r>
          </a:p>
          <a:p>
            <a:pPr marL="231775" indent="-231775">
              <a:spcBef>
                <a:spcPct val="0"/>
              </a:spcBef>
              <a:buFontTx/>
              <a:buAutoNum type="arabicPeriod"/>
            </a:pPr>
            <a:r>
              <a:rPr lang="en-US" smtClean="0">
                <a:latin typeface="Arial" charset="0"/>
              </a:rPr>
              <a:t>Cô gái </a:t>
            </a:r>
            <a:r>
              <a:rPr lang="vi-VN" smtClean="0"/>
              <a:t>đ</a:t>
            </a:r>
            <a:r>
              <a:rPr lang="en-US" smtClean="0">
                <a:latin typeface="Arial" charset="0"/>
              </a:rPr>
              <a:t>ang làm gì </a:t>
            </a:r>
            <a:r>
              <a:rPr lang="vi-VN" smtClean="0"/>
              <a:t>đâ</a:t>
            </a:r>
            <a:r>
              <a:rPr lang="en-US" smtClean="0">
                <a:latin typeface="Arial" charset="0"/>
              </a:rPr>
              <a:t>y ạ? Còn từ nào khác với từ nhảy qua không ạ?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EE5BCB-98A9-47FE-A0F6-6A3D7EBF4957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ct val="0"/>
              </a:spcBef>
              <a:buFontTx/>
              <a:buAutoNum type="arabicPeriod"/>
            </a:pPr>
            <a:r>
              <a:rPr lang="en-US" smtClean="0">
                <a:latin typeface="Arial" charset="0"/>
              </a:rPr>
              <a:t>Bạn nhỏ này </a:t>
            </a:r>
            <a:r>
              <a:rPr lang="vi-VN" smtClean="0"/>
              <a:t>đ</a:t>
            </a:r>
            <a:r>
              <a:rPr lang="en-US" smtClean="0">
                <a:latin typeface="Arial" charset="0"/>
              </a:rPr>
              <a:t>ang làm gì </a:t>
            </a:r>
            <a:r>
              <a:rPr lang="vi-VN" smtClean="0"/>
              <a:t>đâ</a:t>
            </a:r>
            <a:r>
              <a:rPr lang="en-US" smtClean="0">
                <a:latin typeface="Arial" charset="0"/>
              </a:rPr>
              <a:t>y ạ?</a:t>
            </a:r>
          </a:p>
          <a:p>
            <a:pPr marL="231775" indent="-231775">
              <a:spcBef>
                <a:spcPct val="0"/>
              </a:spcBef>
              <a:buFontTx/>
              <a:buAutoNum type="arabicPeriod"/>
            </a:pPr>
            <a:r>
              <a:rPr lang="en-US" smtClean="0">
                <a:latin typeface="Arial" charset="0"/>
              </a:rPr>
              <a:t>Cô gái </a:t>
            </a:r>
            <a:r>
              <a:rPr lang="vi-VN" smtClean="0"/>
              <a:t>đ</a:t>
            </a:r>
            <a:r>
              <a:rPr lang="en-US" smtClean="0">
                <a:latin typeface="Arial" charset="0"/>
              </a:rPr>
              <a:t>ang làm gì </a:t>
            </a:r>
            <a:r>
              <a:rPr lang="vi-VN" smtClean="0"/>
              <a:t>đâ</a:t>
            </a:r>
            <a:r>
              <a:rPr lang="en-US" smtClean="0">
                <a:latin typeface="Arial" charset="0"/>
              </a:rPr>
              <a:t>y ạ? Còn từ nào khác với từ nhảy qua không ạ?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C44611-6B9D-4761-BD83-3D77A2A375AC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ct val="0"/>
              </a:spcBef>
              <a:buFontTx/>
              <a:buAutoNum type="arabicPeriod"/>
            </a:pPr>
            <a:r>
              <a:rPr lang="en-US" smtClean="0">
                <a:latin typeface="Arial" charset="0"/>
              </a:rPr>
              <a:t>Bạn nhỏ này </a:t>
            </a:r>
            <a:r>
              <a:rPr lang="vi-VN" smtClean="0"/>
              <a:t>đ</a:t>
            </a:r>
            <a:r>
              <a:rPr lang="en-US" smtClean="0">
                <a:latin typeface="Arial" charset="0"/>
              </a:rPr>
              <a:t>ang làm gì </a:t>
            </a:r>
            <a:r>
              <a:rPr lang="vi-VN" smtClean="0"/>
              <a:t>đâ</a:t>
            </a:r>
            <a:r>
              <a:rPr lang="en-US" smtClean="0">
                <a:latin typeface="Arial" charset="0"/>
              </a:rPr>
              <a:t>y ạ?</a:t>
            </a:r>
          </a:p>
          <a:p>
            <a:pPr marL="231775" indent="-231775">
              <a:spcBef>
                <a:spcPct val="0"/>
              </a:spcBef>
              <a:buFontTx/>
              <a:buAutoNum type="arabicPeriod"/>
            </a:pPr>
            <a:r>
              <a:rPr lang="en-US" smtClean="0">
                <a:latin typeface="Arial" charset="0"/>
              </a:rPr>
              <a:t>Cô gái </a:t>
            </a:r>
            <a:r>
              <a:rPr lang="vi-VN" smtClean="0"/>
              <a:t>đ</a:t>
            </a:r>
            <a:r>
              <a:rPr lang="en-US" smtClean="0">
                <a:latin typeface="Arial" charset="0"/>
              </a:rPr>
              <a:t>ang làm gì </a:t>
            </a:r>
            <a:r>
              <a:rPr lang="vi-VN" smtClean="0"/>
              <a:t>đâ</a:t>
            </a:r>
            <a:r>
              <a:rPr lang="en-US" smtClean="0">
                <a:latin typeface="Arial" charset="0"/>
              </a:rPr>
              <a:t>y ạ? Còn từ nào khác với từ nhảy qua không ạ?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DE09A-271A-442D-A83D-AEA519C6C12B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FBD460-98B9-451A-8BF1-18232A561EC1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4E041D-C160-4EBA-8422-94819F6E7D58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F851FC-F5F5-4702-BA9D-61E5F3729452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4D2905-2804-4B61-AF96-56C1D2F44FF3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C14F34-881E-4CD5-B77F-469C2FAB4080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1C428F-1A8C-4DAE-9F1C-0429F485169B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32D9A6-8B69-4557-9E28-936257E97123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B2D061-30C1-4669-9B92-A24B3EDF29A9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1603-46F2-4428-B687-03FF518968E3}" type="datetimeFigureOut">
              <a:rPr lang="en-US"/>
              <a:pPr>
                <a:defRPr/>
              </a:pPr>
              <a:t>08/11/2022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FCEA-64DE-437F-B5AE-8C37AB29B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518E8-BD93-4571-8E8F-A408BCE3F9C4}" type="datetimeFigureOut">
              <a:rPr lang="en-US"/>
              <a:pPr>
                <a:defRPr/>
              </a:pPr>
              <a:t>08/11/2022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E4A56-49B6-4222-A001-316E2EA72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CC65-9CBD-47E3-B8DE-BDBD6977F2F5}" type="datetimeFigureOut">
              <a:rPr lang="en-US"/>
              <a:pPr>
                <a:defRPr/>
              </a:pPr>
              <a:t>08/11/2022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69E13-2F6C-4CC7-9BB5-2869EDCE2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84CC-2625-4A0C-9A63-8C96F534B24E}" type="datetimeFigureOut">
              <a:rPr lang="en-US"/>
              <a:pPr>
                <a:defRPr/>
              </a:pPr>
              <a:t>08/11/2022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F9065-2268-4C6B-BB5D-43E40D4BD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C8458-64FC-4C7E-BB98-E151FD0788FA}" type="datetimeFigureOut">
              <a:rPr lang="en-US"/>
              <a:pPr>
                <a:defRPr/>
              </a:pPr>
              <a:t>08/11/2022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93C5E-67D9-43F3-BA47-F49978600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33D88-A203-416D-AAAC-BB6A80373EFA}" type="datetimeFigureOut">
              <a:rPr lang="en-US"/>
              <a:pPr>
                <a:defRPr/>
              </a:pPr>
              <a:t>08/11/2022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6F0BE-C50E-486D-87F5-C7D6CDA35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9C581-E8D1-495B-B518-A882B8DAC777}" type="datetimeFigureOut">
              <a:rPr lang="en-US"/>
              <a:pPr>
                <a:defRPr/>
              </a:pPr>
              <a:t>08/11/2022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A50CF-2512-470A-AE3D-C747BE707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6905-3131-4F6B-95F6-C03C7CA473A6}" type="datetimeFigureOut">
              <a:rPr lang="en-US"/>
              <a:pPr>
                <a:defRPr/>
              </a:pPr>
              <a:t>08/11/2022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79D0-04CD-4D49-A785-DB0E04FB5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2444-2C90-41C6-A518-4AB1B1798C8B}" type="datetimeFigureOut">
              <a:rPr lang="en-US"/>
              <a:pPr>
                <a:defRPr/>
              </a:pPr>
              <a:t>08/11/2022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83C85-B48B-4407-84E8-131FB8FFA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FACD3-3B75-4862-8304-BF2A4D2BEED7}" type="datetimeFigureOut">
              <a:rPr lang="en-US"/>
              <a:pPr>
                <a:defRPr/>
              </a:pPr>
              <a:t>08/11/2022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78D5-F2A0-4ECA-A85D-BEB86C295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C401-F51F-475E-8737-4AE139E8DB6A}" type="datetimeFigureOut">
              <a:rPr lang="en-US"/>
              <a:pPr>
                <a:defRPr/>
              </a:pPr>
              <a:t>08/11/2022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1A18-9F39-4A56-9D0C-87978C3FC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3669F0-B134-4135-9A06-63224AD3ED3F}" type="datetimeFigureOut">
              <a:rPr lang="en-US"/>
              <a:pPr>
                <a:defRPr/>
              </a:pPr>
              <a:t>08/11/2022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216049-FB7A-4F12-97C4-928D46B05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925"/>
            <a:ext cx="281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 l="14999" t="30000" r="14999" b="42999"/>
          <a:stretch>
            <a:fillRect/>
          </a:stretch>
        </p:blipFill>
        <p:spPr bwMode="auto">
          <a:xfrm>
            <a:off x="838200" y="4575175"/>
            <a:ext cx="76200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C:\Users\M28233\Desktop\DHBC_w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838200"/>
            <a:ext cx="6705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omic Sans MS" pitchFamily="66" charset="0"/>
                <a:cs typeface="Tahoma" pitchFamily="34" charset="0"/>
              </a:rPr>
              <a:t>9. Đây là gì ?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6153150"/>
            <a:ext cx="9144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CỘT CÂY SỐ</a:t>
            </a:r>
          </a:p>
        </p:txBody>
      </p:sp>
      <p:pic>
        <p:nvPicPr>
          <p:cNvPr id="31758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476375"/>
            <a:ext cx="2725738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1066800"/>
            <a:ext cx="3581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0863" y="3436938"/>
            <a:ext cx="323373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5"/>
          <p:cNvSpPr txBox="1">
            <a:spLocks noChangeArrowheads="1"/>
          </p:cNvSpPr>
          <p:nvPr/>
        </p:nvSpPr>
        <p:spPr bwMode="auto">
          <a:xfrm>
            <a:off x="76200" y="-36513"/>
            <a:ext cx="586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omic Sans MS" pitchFamily="66" charset="0"/>
                <a:cs typeface="Tahoma" pitchFamily="34" charset="0"/>
              </a:rPr>
              <a:t>10. Đây là gì?</a:t>
            </a:r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6111875" y="42863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22" name="WordArt 13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3" name="WordArt 12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4" name="WordArt 11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5" name="WordArt 10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6" name="WordArt 9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28" name="WordArt 7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30" name="WordArt 5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31" name="WordArt 4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62484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TRẠM THU PHÍ</a:t>
            </a:r>
          </a:p>
        </p:txBody>
      </p:sp>
      <p:pic>
        <p:nvPicPr>
          <p:cNvPr id="33806" name="Picture 1"/>
          <p:cNvPicPr>
            <a:picLocks noChangeAspect="1"/>
          </p:cNvPicPr>
          <p:nvPr/>
        </p:nvPicPr>
        <p:blipFill>
          <a:blip r:embed="rId5"/>
          <a:srcRect r="2998" b="11884"/>
          <a:stretch>
            <a:fillRect/>
          </a:stretch>
        </p:blipFill>
        <p:spPr bwMode="auto">
          <a:xfrm>
            <a:off x="4170363" y="3886200"/>
            <a:ext cx="497363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220788"/>
            <a:ext cx="3405188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9875" y="1524000"/>
            <a:ext cx="376872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5"/>
          <p:cNvSpPr txBox="1">
            <a:spLocks noChangeArrowheads="1"/>
          </p:cNvSpPr>
          <p:nvPr/>
        </p:nvSpPr>
        <p:spPr bwMode="auto">
          <a:xfrm>
            <a:off x="76200" y="-36513"/>
            <a:ext cx="586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omic Sans MS" pitchFamily="66" charset="0"/>
                <a:cs typeface="Tahoma" pitchFamily="34" charset="0"/>
              </a:rPr>
              <a:t>11. Đây là gì?</a:t>
            </a:r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6111875" y="42863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22" name="WordArt 13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3" name="WordArt 12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4" name="WordArt 11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5" name="WordArt 10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6" name="WordArt 9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28" name="WordArt 7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30" name="WordArt 5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31" name="WordArt 4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62484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ĐƯỜNG VÀNH ĐAI</a:t>
            </a:r>
          </a:p>
        </p:txBody>
      </p:sp>
      <p:pic>
        <p:nvPicPr>
          <p:cNvPr id="35854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1230313"/>
            <a:ext cx="33909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3789363"/>
            <a:ext cx="33909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500188"/>
            <a:ext cx="3719513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5"/>
          <p:cNvSpPr txBox="1">
            <a:spLocks noChangeArrowheads="1"/>
          </p:cNvSpPr>
          <p:nvPr/>
        </p:nvSpPr>
        <p:spPr bwMode="auto">
          <a:xfrm>
            <a:off x="76200" y="-36513"/>
            <a:ext cx="586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omic Sans MS" pitchFamily="66" charset="0"/>
                <a:cs typeface="Tahoma" pitchFamily="34" charset="0"/>
              </a:rPr>
              <a:t>12. Đây là gì?</a:t>
            </a:r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6111875" y="42863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22" name="WordArt 13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3" name="WordArt 12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4" name="WordArt 11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5" name="WordArt 10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6" name="WordArt 9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28" name="WordArt 7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30" name="WordArt 5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31" name="WordArt 4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62484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HÀNH KHÁCH</a:t>
            </a:r>
          </a:p>
        </p:txBody>
      </p:sp>
      <p:pic>
        <p:nvPicPr>
          <p:cNvPr id="37902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71600"/>
            <a:ext cx="346392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27463" y="1828800"/>
            <a:ext cx="52387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5"/>
          <p:cNvSpPr txBox="1">
            <a:spLocks noChangeArrowheads="1"/>
          </p:cNvSpPr>
          <p:nvPr/>
        </p:nvSpPr>
        <p:spPr bwMode="auto">
          <a:xfrm>
            <a:off x="76200" y="-36513"/>
            <a:ext cx="586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omic Sans MS" pitchFamily="66" charset="0"/>
                <a:cs typeface="Tahoma" pitchFamily="34" charset="0"/>
              </a:rPr>
              <a:t>13. Đây là gì?</a:t>
            </a:r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6111875" y="42863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22" name="WordArt 13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3" name="WordArt 12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4" name="WordArt 11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5" name="WordArt 10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6" name="WordArt 9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28" name="WordArt 7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30" name="WordArt 5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31" name="WordArt 4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62484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QUAN SÁT</a:t>
            </a:r>
          </a:p>
        </p:txBody>
      </p:sp>
      <p:pic>
        <p:nvPicPr>
          <p:cNvPr id="39950" name="Picture 6" descr="h 6"/>
          <p:cNvPicPr>
            <a:picLocks noChangeAspect="1" noChangeArrowheads="1"/>
          </p:cNvPicPr>
          <p:nvPr/>
        </p:nvPicPr>
        <p:blipFill>
          <a:blip r:embed="rId5"/>
          <a:srcRect r="2530" b="27272"/>
          <a:stretch>
            <a:fillRect/>
          </a:stretch>
        </p:blipFill>
        <p:spPr bwMode="auto">
          <a:xfrm>
            <a:off x="609600" y="1128713"/>
            <a:ext cx="8199438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5"/>
          <p:cNvSpPr txBox="1">
            <a:spLocks noChangeArrowheads="1"/>
          </p:cNvSpPr>
          <p:nvPr/>
        </p:nvSpPr>
        <p:spPr bwMode="auto">
          <a:xfrm>
            <a:off x="76200" y="-36513"/>
            <a:ext cx="586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omic Sans MS" pitchFamily="66" charset="0"/>
                <a:cs typeface="Tahoma" pitchFamily="34" charset="0"/>
              </a:rPr>
              <a:t>14. Đây là gì?</a:t>
            </a:r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6111875" y="42863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22" name="WordArt 13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3" name="WordArt 12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4" name="WordArt 11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5" name="WordArt 10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6" name="WordArt 9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28" name="WordArt 7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30" name="WordArt 5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31" name="WordArt 4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0" y="6294438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GƯƠNG CHIẾU HẬU</a:t>
            </a:r>
          </a:p>
        </p:txBody>
      </p:sp>
      <p:pic>
        <p:nvPicPr>
          <p:cNvPr id="41998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158875"/>
            <a:ext cx="6858000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5"/>
          <p:cNvSpPr txBox="1">
            <a:spLocks noChangeArrowheads="1"/>
          </p:cNvSpPr>
          <p:nvPr/>
        </p:nvSpPr>
        <p:spPr bwMode="auto">
          <a:xfrm>
            <a:off x="76200" y="-36513"/>
            <a:ext cx="586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omic Sans MS" pitchFamily="66" charset="0"/>
                <a:cs typeface="Tahoma" pitchFamily="34" charset="0"/>
              </a:rPr>
              <a:t>15. Đây là gì?</a:t>
            </a:r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6111875" y="42863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22" name="WordArt 13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3" name="WordArt 12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4" name="WordArt 11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5" name="WordArt 10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6" name="WordArt 9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28" name="WordArt 7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30" name="WordArt 5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31" name="WordArt 4"/>
          <p:cNvSpPr>
            <a:spLocks noChangeArrowheads="1" noChangeShapeType="1" noTextEdit="1"/>
          </p:cNvSpPr>
          <p:nvPr/>
        </p:nvSpPr>
        <p:spPr bwMode="auto">
          <a:xfrm>
            <a:off x="7712075" y="42863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2875" y="6207125"/>
            <a:ext cx="88487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VƯỢT ĐÈN ĐỎ</a:t>
            </a:r>
          </a:p>
        </p:txBody>
      </p:sp>
      <p:pic>
        <p:nvPicPr>
          <p:cNvPr id="44046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38" y="3455988"/>
            <a:ext cx="2628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2"/>
          <p:cNvSpPr>
            <a:spLocks noChangeArrowheads="1"/>
          </p:cNvSpPr>
          <p:nvPr/>
        </p:nvSpPr>
        <p:spPr bwMode="auto">
          <a:xfrm rot="3109821">
            <a:off x="3178969" y="2369344"/>
            <a:ext cx="57150" cy="4608512"/>
          </a:xfrm>
          <a:prstGeom prst="can">
            <a:avLst>
              <a:gd name="adj" fmla="val 49653"/>
            </a:avLst>
          </a:prstGeom>
          <a:solidFill>
            <a:srgbClr val="BBE0E3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kern="0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44048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7818586">
            <a:off x="2064544" y="907256"/>
            <a:ext cx="130492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89560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0" name="Picture 5"/>
          <p:cNvPicPr>
            <a:picLocks noChangeAspect="1"/>
          </p:cNvPicPr>
          <p:nvPr/>
        </p:nvPicPr>
        <p:blipFill>
          <a:blip r:embed="rId7"/>
          <a:srcRect l="24432" t="16676" r="25568" b="6525"/>
          <a:stretch>
            <a:fillRect/>
          </a:stretch>
        </p:blipFill>
        <p:spPr bwMode="auto">
          <a:xfrm>
            <a:off x="4198938" y="936625"/>
            <a:ext cx="16764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1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4575" y="2436813"/>
            <a:ext cx="105886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omic Sans MS" pitchFamily="66" charset="0"/>
                <a:cs typeface="Tahoma" pitchFamily="34" charset="0"/>
              </a:rPr>
              <a:t>1. Đây là gì ?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563" y="6334125"/>
            <a:ext cx="9088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VĂN HÓA GIAO THÔNG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888" y="820738"/>
            <a:ext cx="2489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8475" y="1050925"/>
            <a:ext cx="31242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7500" y="2501900"/>
            <a:ext cx="2324100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7813" y="3600450"/>
            <a:ext cx="3719512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294438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ĐƯỜNG CAO TỐC</a:t>
            </a: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omic Sans MS" pitchFamily="66" charset="0"/>
                <a:cs typeface="Tahoma" pitchFamily="34" charset="0"/>
              </a:rPr>
              <a:t>2. Đây là gì?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pic>
        <p:nvPicPr>
          <p:cNvPr id="17422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1700" y="3932238"/>
            <a:ext cx="340836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1128713"/>
            <a:ext cx="34290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Up Arrow 1"/>
          <p:cNvSpPr/>
          <p:nvPr/>
        </p:nvSpPr>
        <p:spPr>
          <a:xfrm>
            <a:off x="788988" y="685800"/>
            <a:ext cx="209550" cy="5157788"/>
          </a:xfrm>
          <a:prstGeom prst="up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35000" y="5029200"/>
            <a:ext cx="19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6113" y="4038600"/>
            <a:ext cx="19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3100" y="2895600"/>
            <a:ext cx="1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35000" y="1905000"/>
            <a:ext cx="19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9" name="Picture 23" descr="File:Emoji u1f449.svg - Wikimedia Common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635249">
            <a:off x="274638" y="782638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0" name="TextBox 26"/>
          <p:cNvSpPr txBox="1">
            <a:spLocks noChangeArrowheads="1"/>
          </p:cNvSpPr>
          <p:nvPr/>
        </p:nvSpPr>
        <p:spPr bwMode="auto">
          <a:xfrm>
            <a:off x="12700" y="3744913"/>
            <a:ext cx="95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2 m</a:t>
            </a:r>
          </a:p>
        </p:txBody>
      </p:sp>
      <p:sp>
        <p:nvSpPr>
          <p:cNvPr id="17431" name="TextBox 32"/>
          <p:cNvSpPr txBox="1">
            <a:spLocks noChangeArrowheads="1"/>
          </p:cNvSpPr>
          <p:nvPr/>
        </p:nvSpPr>
        <p:spPr bwMode="auto">
          <a:xfrm>
            <a:off x="60325" y="1570038"/>
            <a:ext cx="95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4 m</a:t>
            </a:r>
          </a:p>
        </p:txBody>
      </p:sp>
      <p:sp>
        <p:nvSpPr>
          <p:cNvPr id="17432" name="TextBox 33"/>
          <p:cNvSpPr txBox="1">
            <a:spLocks noChangeArrowheads="1"/>
          </p:cNvSpPr>
          <p:nvPr/>
        </p:nvSpPr>
        <p:spPr bwMode="auto">
          <a:xfrm>
            <a:off x="12700" y="4718050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1 m</a:t>
            </a:r>
          </a:p>
        </p:txBody>
      </p:sp>
      <p:sp>
        <p:nvSpPr>
          <p:cNvPr id="17433" name="TextBox 34"/>
          <p:cNvSpPr txBox="1">
            <a:spLocks noChangeArrowheads="1"/>
          </p:cNvSpPr>
          <p:nvPr/>
        </p:nvSpPr>
        <p:spPr bwMode="auto">
          <a:xfrm>
            <a:off x="0" y="2635250"/>
            <a:ext cx="95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3 m</a:t>
            </a:r>
          </a:p>
        </p:txBody>
      </p:sp>
      <p:pic>
        <p:nvPicPr>
          <p:cNvPr id="17434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46588" y="2362200"/>
            <a:ext cx="4560887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35158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VẠCH KẺ ĐƯỜNG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omic Sans MS" pitchFamily="66" charset="0"/>
                <a:cs typeface="Tahoma" pitchFamily="34" charset="0"/>
              </a:rPr>
              <a:t>3. Đây là gì?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pic>
        <p:nvPicPr>
          <p:cNvPr id="19470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0"/>
            <a:ext cx="329088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1090613"/>
            <a:ext cx="381317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67425" y="3484563"/>
            <a:ext cx="28765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omic Sans MS" pitchFamily="66" charset="0"/>
                <a:cs typeface="Tahoma" pitchFamily="34" charset="0"/>
              </a:rPr>
              <a:t>4. Đây là gì ?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0" y="607060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GIẤY PHÉP LÁI XE</a:t>
            </a:r>
          </a:p>
        </p:txBody>
      </p:sp>
      <p:pic>
        <p:nvPicPr>
          <p:cNvPr id="21518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87413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0113" y="1016000"/>
            <a:ext cx="3192462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3"/>
          <p:cNvPicPr>
            <a:picLocks noChangeAspect="1"/>
          </p:cNvPicPr>
          <p:nvPr/>
        </p:nvPicPr>
        <p:blipFill>
          <a:blip r:embed="rId7"/>
          <a:srcRect l="22125" t="7106" r="9221" b="16319"/>
          <a:stretch>
            <a:fillRect/>
          </a:stretch>
        </p:blipFill>
        <p:spPr bwMode="auto">
          <a:xfrm>
            <a:off x="1905000" y="3530600"/>
            <a:ext cx="34480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57925" y="3573463"/>
            <a:ext cx="28559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omic Sans MS" pitchFamily="66" charset="0"/>
                <a:cs typeface="Tahoma" pitchFamily="34" charset="0"/>
              </a:rPr>
              <a:t>5. Đây là gì?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6124575"/>
            <a:ext cx="9144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PHƯƠNG TIỆN CÔNG CỘNG</a:t>
            </a:r>
          </a:p>
        </p:txBody>
      </p:sp>
      <p:pic>
        <p:nvPicPr>
          <p:cNvPr id="2356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4975" y="1247775"/>
            <a:ext cx="34036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3648075"/>
            <a:ext cx="338931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7450" y="3382963"/>
            <a:ext cx="40767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lus 6"/>
          <p:cNvSpPr/>
          <p:nvPr/>
        </p:nvSpPr>
        <p:spPr>
          <a:xfrm>
            <a:off x="6477000" y="4397375"/>
            <a:ext cx="914400" cy="914400"/>
          </a:xfrm>
          <a:prstGeom prst="mathPlu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70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163" y="693738"/>
            <a:ext cx="30289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omic Sans MS" pitchFamily="66" charset="0"/>
                <a:cs typeface="Tahoma" pitchFamily="34" charset="0"/>
              </a:rPr>
              <a:t>6. Đây là gì ?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0" y="6119813"/>
            <a:ext cx="9144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KHỔ GIỚI HẠN</a:t>
            </a:r>
          </a:p>
        </p:txBody>
      </p:sp>
      <p:pic>
        <p:nvPicPr>
          <p:cNvPr id="25614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3700" y="1168400"/>
            <a:ext cx="3632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1650" y="1249363"/>
            <a:ext cx="315595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32375" y="3470275"/>
            <a:ext cx="3976688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6207125"/>
            <a:ext cx="88487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PHẠT NGUỘI</a:t>
            </a:r>
          </a:p>
        </p:txBody>
      </p:sp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omic Sans MS" pitchFamily="66" charset="0"/>
                <a:cs typeface="Tahoma" pitchFamily="34" charset="0"/>
              </a:rPr>
              <a:t>7. Đây là gì?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pic>
        <p:nvPicPr>
          <p:cNvPr id="27662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49383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1700" y="1905000"/>
            <a:ext cx="425767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omic Sans MS" pitchFamily="66" charset="0"/>
                <a:cs typeface="Tahoma" pitchFamily="34" charset="0"/>
              </a:rPr>
              <a:t>8. Đây là gì?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0" y="62484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HÀNH LANG GIAO THÔNG</a:t>
            </a:r>
          </a:p>
        </p:txBody>
      </p:sp>
      <p:pic>
        <p:nvPicPr>
          <p:cNvPr id="2971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500" y="2895600"/>
            <a:ext cx="2324100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957263"/>
            <a:ext cx="251460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68600" y="1073150"/>
            <a:ext cx="3795713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7813" y="3600450"/>
            <a:ext cx="3719512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</TotalTime>
  <Words>333</Words>
  <Application>Microsoft Office PowerPoint</Application>
  <PresentationFormat>On-screen Show (4:3)</PresentationFormat>
  <Paragraphs>61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Arial</vt:lpstr>
      <vt:lpstr>Calibri Light</vt:lpstr>
      <vt:lpstr>Comic Sans MS</vt:lpstr>
      <vt:lpstr>Tahoma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F12821</dc:creator>
  <cp:lastModifiedBy>A</cp:lastModifiedBy>
  <cp:revision>165</cp:revision>
  <dcterms:created xsi:type="dcterms:W3CDTF">2013-09-05T04:26:01Z</dcterms:created>
  <dcterms:modified xsi:type="dcterms:W3CDTF">2022-11-08T09:34:25Z</dcterms:modified>
</cp:coreProperties>
</file>