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BCAC1-FC14-49FA-811F-A0F287D436DD}" type="datetimeFigureOut">
              <a:rPr lang="en-US" smtClean="0"/>
              <a:t>3/3/2017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EE62-EA70-4E61-A4C7-988C4C10B9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t\Pictures\8-3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19400" y="762000"/>
            <a:ext cx="37529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endParaRPr lang="en-US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352800"/>
            <a:ext cx="8456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endParaRPr lang="en-US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tt\Pictures\8-3\13118anh-vui-co-be-lai-xe-hong-de-thuo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600200" y="609600"/>
            <a:ext cx="62953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8-3 </a:t>
            </a:r>
            <a:r>
              <a:rPr lang="en-US" sz="5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54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048000"/>
            <a:ext cx="50658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nữ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tt\Pictures\8-3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2209800"/>
            <a:ext cx="64493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6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6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tt\Pictures\8-3\tải xuốn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85800" y="1219200"/>
            <a:ext cx="4318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8-3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828800"/>
            <a:ext cx="11480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endParaRPr lang="en-US" sz="2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2514600"/>
            <a:ext cx="8707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200400"/>
            <a:ext cx="7707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4:Đất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Bungari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4038600"/>
            <a:ext cx="5341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t\Pictures\8-3\15-10tai-hinh-anh-dong-mung-sinh-nhat-tinh-yeu-dep18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7596731" cy="416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tt\Pictures\8-3\hinh-nen-8-3-quoc-te-phu-nu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tt\Pictures\8-3\a04cc2a11bad6fac69be9b2bad84b92d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685800"/>
            <a:ext cx="4586596" cy="5202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79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</dc:creator>
  <cp:lastModifiedBy>tt</cp:lastModifiedBy>
  <cp:revision>6</cp:revision>
  <dcterms:created xsi:type="dcterms:W3CDTF">2017-03-03T14:31:22Z</dcterms:created>
  <dcterms:modified xsi:type="dcterms:W3CDTF">2017-03-03T15:42:41Z</dcterms:modified>
</cp:coreProperties>
</file>