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91" r:id="rId3"/>
    <p:sldId id="296" r:id="rId4"/>
    <p:sldId id="297" r:id="rId5"/>
    <p:sldId id="298" r:id="rId6"/>
    <p:sldId id="299" r:id="rId7"/>
  </p:sldIdLst>
  <p:sldSz cx="12192000" cy="6858000"/>
  <p:notesSz cx="6858000" cy="9144000"/>
  <p:defaultTextStyle>
    <a:defPPr>
      <a:defRPr lang="vi-V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107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0E0E0-9772-4705-AD5F-3F6B178A0A04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8BCD0-E3CB-4A52-9586-66B8791F2A5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7414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B1A55-28F9-41FB-B9CC-C85A01E01D84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AE0E62-A186-4114-AEA1-F1AFC086F64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2267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AD8B3-4E17-472A-9C57-F5923FB50D2E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0779A-8D81-4A91-BC16-D3B47F498582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0522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9A06A-57AC-4D73-B5D9-7D8B3DFB086F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5F643B-8922-4825-BF9A-319BFE3091BD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148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3D0C35-06B0-4FEE-A784-C6660104F245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FEED84-6454-45E8-8FCB-3D11935EB74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01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FDE87-1BA6-4AAF-9AE4-17C87BB87541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FE88E7-1FCA-4FA5-8D94-D8EE66DEA34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23555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3CF46-5B77-49C2-8F6A-0BB54269339A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DA08C7-6BA3-4334-B9F1-1A703CC833B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3670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B5C50-ECEA-4C09-B9A0-F5B344BEAD93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19586C-5B2B-48F7-9FE7-C1F7382E7A41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79650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12731C-7D24-4C6E-BE37-6D16FB091F94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1F2DED-887D-4D28-B928-F0DC4A57C8F7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0568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98C7B7-1287-4EF8-9D7F-14FA55A3B7FE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5F65F-2D7B-4045-9423-83031156EA7A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1715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76801-562C-4BBC-892A-A3C80935BC6F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E5837-14A2-4182-8876-4E09DF2B8450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5833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E196A4-976A-4FE7-A72B-493489FAEA8A}" type="datetimeFigureOut">
              <a:rPr lang="vi-VN"/>
              <a:pPr>
                <a:defRPr/>
              </a:pPr>
              <a:t>23/10/2023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C162BCB-835A-4BEE-8E3A-93E537D7A4D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4a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.png"/><Relationship Id="rId4" Type="http://schemas.openxmlformats.org/officeDocument/2006/relationships/audio" Target="../media/media2.m4a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7.png"/><Relationship Id="rId3" Type="http://schemas.microsoft.com/office/2007/relationships/media" Target="../media/media4.m4a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audio" Target="../media/media5.m4a"/><Relationship Id="rId11" Type="http://schemas.openxmlformats.org/officeDocument/2006/relationships/image" Target="../media/image9.png"/><Relationship Id="rId5" Type="http://schemas.microsoft.com/office/2007/relationships/media" Target="../media/media5.m4a"/><Relationship Id="rId10" Type="http://schemas.openxmlformats.org/officeDocument/2006/relationships/image" Target="../media/image8.png"/><Relationship Id="rId4" Type="http://schemas.openxmlformats.org/officeDocument/2006/relationships/audio" Target="../media/media4.m4a"/><Relationship Id="rId9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12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4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16.png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 rot="177130">
            <a:off x="5272451" y="238890"/>
            <a:ext cx="4790703" cy="1671545"/>
          </a:xfrm>
          <a:prstGeom prst="cloudCallout">
            <a:avLst>
              <a:gd name="adj1" fmla="val -73383"/>
              <a:gd name="adj2" fmla="val 6890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315" name="TextBox 2"/>
          <p:cNvSpPr txBox="1">
            <a:spLocks noChangeArrowheads="1"/>
          </p:cNvSpPr>
          <p:nvPr/>
        </p:nvSpPr>
        <p:spPr bwMode="auto">
          <a:xfrm>
            <a:off x="4871864" y="414018"/>
            <a:ext cx="5410200" cy="113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BÐ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lµm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g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®Ó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thÓ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hiÖn</a:t>
            </a:r>
            <a:endParaRPr lang="en-US" sz="2400" dirty="0">
              <a:solidFill>
                <a:srgbClr val="002060"/>
              </a:solidFill>
              <a:latin typeface=".VnAvant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t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ì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nh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yªu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víi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bè</a:t>
            </a:r>
            <a:r>
              <a:rPr lang="en-US" sz="2400" dirty="0">
                <a:solidFill>
                  <a:srgbClr val="002060"/>
                </a:solidFill>
                <a:latin typeface=".VnAvant" pitchFamily="34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.VnAvant" pitchFamily="34" charset="0"/>
              </a:rPr>
              <a:t>mÑ</a:t>
            </a:r>
            <a:endParaRPr lang="en-US" sz="2400" dirty="0">
              <a:solidFill>
                <a:srgbClr val="002060"/>
              </a:solidFill>
              <a:latin typeface=".VnAvant" pitchFamily="34" charset="0"/>
            </a:endParaRPr>
          </a:p>
        </p:txBody>
      </p:sp>
      <p:pic>
        <p:nvPicPr>
          <p:cNvPr id="13316" name="Picture 3" descr="D:\VIDEO\HINH DONG\BAN THAN\Picture29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217" y="738925"/>
            <a:ext cx="2102768" cy="2556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Picture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17" y="76323"/>
            <a:ext cx="1236002" cy="920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601" y="4941168"/>
            <a:ext cx="3022569" cy="171450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4941168"/>
            <a:ext cx="3048000" cy="171450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184" y="2852936"/>
            <a:ext cx="3048000" cy="1714500"/>
          </a:xfrm>
          <a:prstGeom prst="round2DiagRect">
            <a:avLst>
              <a:gd name="adj1" fmla="val 16667"/>
              <a:gd name="adj2" fmla="val 0"/>
            </a:avLst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Giao duc 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16242" y="7893496"/>
            <a:ext cx="609600" cy="609600"/>
          </a:xfrm>
          <a:prstGeom prst="rect">
            <a:avLst/>
          </a:prstGeom>
        </p:spPr>
      </p:pic>
      <p:pic>
        <p:nvPicPr>
          <p:cNvPr id="4" name="Giao duc 2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308632" y="8198296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2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3256" y="502962"/>
            <a:ext cx="8077200" cy="457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2713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Trß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ch¬i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“Ai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nhanh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ai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giỏi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”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95600" y="5805267"/>
            <a:ext cx="54133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1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4223792" y="5805267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2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5879977" y="5805268"/>
            <a:ext cx="54133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3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9228658" y="5805265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5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572474" y="5805266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4</a:t>
            </a:r>
            <a:endParaRPr lang="vi-VN" sz="4800" b="1" dirty="0">
              <a:solidFill>
                <a:schemeClr val="bg1"/>
              </a:solidFill>
            </a:endParaRPr>
          </a:p>
        </p:txBody>
      </p:sp>
      <p:pic>
        <p:nvPicPr>
          <p:cNvPr id="2" name="DOAN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21460" y="940198"/>
            <a:ext cx="7002933" cy="4668621"/>
          </a:xfrm>
          <a:prstGeom prst="rect">
            <a:avLst/>
          </a:prstGeom>
        </p:spPr>
      </p:pic>
      <p:pic>
        <p:nvPicPr>
          <p:cNvPr id="9" name="Picture 2" descr="C:\Users\Administrator\Pictures\1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3" b="8199"/>
          <a:stretch>
            <a:fillRect/>
          </a:stretch>
        </p:blipFill>
        <p:spPr bwMode="auto">
          <a:xfrm>
            <a:off x="1919537" y="942692"/>
            <a:ext cx="8388539" cy="4666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âu hỏi 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3740680" y="6636264"/>
            <a:ext cx="609600" cy="609600"/>
          </a:xfrm>
          <a:prstGeom prst="rect">
            <a:avLst/>
          </a:prstGeom>
        </p:spPr>
      </p:pic>
      <p:pic>
        <p:nvPicPr>
          <p:cNvPr id="4" name="Trò chơi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123499" y="78934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76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10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60" grpId="0" animBg="1"/>
      <p:bldP spid="19461" grpId="0" animBg="1"/>
      <p:bldP spid="19462" grpId="0" animBg="1"/>
      <p:bldP spid="19463" grpId="0" animBg="1"/>
      <p:bldP spid="1946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3256" y="502962"/>
            <a:ext cx="8077200" cy="457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2713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Trß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ch¬i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“Ai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nhanh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ai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giỏi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”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95600" y="5877275"/>
            <a:ext cx="54133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1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4223792" y="5877275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2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5879977" y="5877276"/>
            <a:ext cx="54133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3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9228658" y="5877273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5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572474" y="5877274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4</a:t>
            </a:r>
            <a:endParaRPr lang="vi-VN" sz="4800" b="1" dirty="0">
              <a:solidFill>
                <a:schemeClr val="bg1"/>
              </a:solidFill>
            </a:endParaRPr>
          </a:p>
        </p:txBody>
      </p:sp>
      <p:pic>
        <p:nvPicPr>
          <p:cNvPr id="2" name="DOAN 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95601" y="980728"/>
            <a:ext cx="7164799" cy="4776532"/>
          </a:xfrm>
          <a:prstGeom prst="rect">
            <a:avLst/>
          </a:prstGeom>
        </p:spPr>
      </p:pic>
      <p:pic>
        <p:nvPicPr>
          <p:cNvPr id="9" name="Picture 10" descr="C:\Users\Administrator\Pictures\2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8" b="11917"/>
          <a:stretch>
            <a:fillRect/>
          </a:stretch>
        </p:blipFill>
        <p:spPr bwMode="auto">
          <a:xfrm>
            <a:off x="1919537" y="1001130"/>
            <a:ext cx="8364979" cy="475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876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  <p:bldP spid="19463" grpId="0" animBg="1"/>
      <p:bldP spid="1946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3256" y="502962"/>
            <a:ext cx="8077200" cy="457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2713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Trß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ch¬i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“Ai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nhanh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ai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giỏi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”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95600" y="5877275"/>
            <a:ext cx="54133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1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4223792" y="5877275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2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5879977" y="5877276"/>
            <a:ext cx="54133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3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9228658" y="5877273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5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572474" y="5877274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4</a:t>
            </a:r>
            <a:endParaRPr lang="vi-VN" sz="4800" b="1" dirty="0">
              <a:solidFill>
                <a:schemeClr val="bg1"/>
              </a:solidFill>
            </a:endParaRPr>
          </a:p>
        </p:txBody>
      </p:sp>
      <p:pic>
        <p:nvPicPr>
          <p:cNvPr id="3" name="DOAN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21460" y="1028734"/>
            <a:ext cx="7002933" cy="4668620"/>
          </a:xfrm>
          <a:prstGeom prst="rect">
            <a:avLst/>
          </a:prstGeom>
        </p:spPr>
      </p:pic>
      <p:pic>
        <p:nvPicPr>
          <p:cNvPr id="10" name="Picture 11" descr="C:\Users\Administrator\Pictures\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2" b="13988"/>
          <a:stretch>
            <a:fillRect/>
          </a:stretch>
        </p:blipFill>
        <p:spPr bwMode="auto">
          <a:xfrm>
            <a:off x="1866774" y="1028734"/>
            <a:ext cx="8549707" cy="4696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250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  <p:bldP spid="19463" grpId="0" animBg="1"/>
      <p:bldP spid="1946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3256" y="502962"/>
            <a:ext cx="8077200" cy="457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2713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Trß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ch¬i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“Ai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nhanh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ai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giỏi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”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95600" y="5877275"/>
            <a:ext cx="54133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1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4223792" y="5877275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2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5879977" y="5877276"/>
            <a:ext cx="54133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3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9228658" y="5877273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5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572474" y="5877274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4</a:t>
            </a:r>
            <a:endParaRPr lang="vi-VN" sz="4800" b="1" dirty="0">
              <a:solidFill>
                <a:schemeClr val="bg1"/>
              </a:solidFill>
            </a:endParaRPr>
          </a:p>
        </p:txBody>
      </p:sp>
      <p:pic>
        <p:nvPicPr>
          <p:cNvPr id="2" name="DOAN 4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5649" y="1099366"/>
            <a:ext cx="6732264" cy="4488175"/>
          </a:xfrm>
          <a:prstGeom prst="rect">
            <a:avLst/>
          </a:prstGeom>
        </p:spPr>
      </p:pic>
      <p:pic>
        <p:nvPicPr>
          <p:cNvPr id="9" name="Picture 12" descr="C:\Users\Administrator\Pictures\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30" b="17374"/>
          <a:stretch>
            <a:fillRect/>
          </a:stretch>
        </p:blipFill>
        <p:spPr bwMode="auto">
          <a:xfrm>
            <a:off x="1863404" y="1099366"/>
            <a:ext cx="8553077" cy="448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36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  <p:bldP spid="19463" grpId="0" animBg="1"/>
      <p:bldP spid="194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123256" y="502962"/>
            <a:ext cx="8077200" cy="45719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1271394"/>
              </a:avLst>
            </a:prstTxWarp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Trß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ch¬i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“Ai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nhanh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ai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 </a:t>
            </a:r>
            <a:r>
              <a:rPr lang="en-US" sz="19900" b="1" dirty="0" err="1">
                <a:solidFill>
                  <a:schemeClr val="bg1"/>
                </a:solidFill>
                <a:latin typeface=".VnArial" pitchFamily="34" charset="0"/>
              </a:rPr>
              <a:t>giỏi</a:t>
            </a:r>
            <a:r>
              <a:rPr lang="en-US" sz="19900" b="1" dirty="0">
                <a:solidFill>
                  <a:schemeClr val="bg1"/>
                </a:solidFill>
                <a:latin typeface=".VnArial" pitchFamily="34" charset="0"/>
              </a:rPr>
              <a:t>”</a:t>
            </a:r>
          </a:p>
        </p:txBody>
      </p:sp>
      <p:sp>
        <p:nvSpPr>
          <p:cNvPr id="19460" name="TextBox 1"/>
          <p:cNvSpPr txBox="1">
            <a:spLocks noChangeArrowheads="1"/>
          </p:cNvSpPr>
          <p:nvPr/>
        </p:nvSpPr>
        <p:spPr bwMode="auto">
          <a:xfrm>
            <a:off x="2495600" y="5877275"/>
            <a:ext cx="541338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1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4223792" y="5877275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2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2" name="TextBox 1"/>
          <p:cNvSpPr txBox="1">
            <a:spLocks noChangeArrowheads="1"/>
          </p:cNvSpPr>
          <p:nvPr/>
        </p:nvSpPr>
        <p:spPr bwMode="auto">
          <a:xfrm>
            <a:off x="5879977" y="5877276"/>
            <a:ext cx="541337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3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9228658" y="5877273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5</a:t>
            </a:r>
            <a:endParaRPr lang="vi-VN" sz="4800" b="1" dirty="0">
              <a:solidFill>
                <a:schemeClr val="bg1"/>
              </a:solidFill>
            </a:endParaRPr>
          </a:p>
        </p:txBody>
      </p:sp>
      <p:sp>
        <p:nvSpPr>
          <p:cNvPr id="19464" name="TextBox 7"/>
          <p:cNvSpPr txBox="1">
            <a:spLocks noChangeArrowheads="1"/>
          </p:cNvSpPr>
          <p:nvPr/>
        </p:nvSpPr>
        <p:spPr bwMode="auto">
          <a:xfrm>
            <a:off x="7572474" y="5877274"/>
            <a:ext cx="539750" cy="83099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4800" b="1" dirty="0">
                <a:solidFill>
                  <a:schemeClr val="bg1"/>
                </a:solidFill>
              </a:rPr>
              <a:t>4</a:t>
            </a:r>
            <a:endParaRPr lang="vi-VN" sz="4800" b="1" dirty="0">
              <a:solidFill>
                <a:schemeClr val="bg1"/>
              </a:solidFill>
            </a:endParaRPr>
          </a:p>
        </p:txBody>
      </p:sp>
      <p:pic>
        <p:nvPicPr>
          <p:cNvPr id="2" name="DOAN 5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77444" y="920620"/>
            <a:ext cx="7218957" cy="4812636"/>
          </a:xfrm>
          <a:prstGeom prst="rect">
            <a:avLst/>
          </a:prstGeom>
        </p:spPr>
      </p:pic>
      <p:pic>
        <p:nvPicPr>
          <p:cNvPr id="9" name="Picture 9" descr="C:\Users\Administrator\Pictures\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3" b="10617"/>
          <a:stretch>
            <a:fillRect/>
          </a:stretch>
        </p:blipFill>
        <p:spPr bwMode="auto">
          <a:xfrm>
            <a:off x="1919536" y="920620"/>
            <a:ext cx="8342192" cy="4812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5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4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94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4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4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-LOI-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464"/>
                  </p:tgtEl>
                </p:cond>
              </p:nextCondLst>
            </p:seq>
          </p:childTnLst>
        </p:cTn>
      </p:par>
    </p:tnLst>
    <p:bldLst>
      <p:bldP spid="19460" grpId="0" animBg="1"/>
      <p:bldP spid="19461" grpId="0" animBg="1"/>
      <p:bldP spid="19462" grpId="0" animBg="1"/>
      <p:bldP spid="19463" grpId="0" animBg="1"/>
      <p:bldP spid="1946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1367</TotalTime>
  <Words>88</Words>
  <Application>Microsoft Office PowerPoint</Application>
  <PresentationFormat>Widescreen</PresentationFormat>
  <Paragraphs>32</Paragraphs>
  <Slides>6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.VnArial</vt:lpstr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</dc:creator>
  <cp:lastModifiedBy>Administrator</cp:lastModifiedBy>
  <cp:revision>104</cp:revision>
  <dcterms:created xsi:type="dcterms:W3CDTF">2022-09-14T01:29:39Z</dcterms:created>
  <dcterms:modified xsi:type="dcterms:W3CDTF">2023-10-23T03:32:49Z</dcterms:modified>
</cp:coreProperties>
</file>