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2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1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3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7F5D-A855-4BDE-89B1-00DC0F6870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ECA5-D0E8-4823-8A71-021E8D81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" y="0"/>
            <a:ext cx="121832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921727" y="175989"/>
            <a:ext cx="6670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latin typeface="+mj-lt"/>
              </a:rPr>
              <a:t>ỦY BAN NHÂN DÂN QUẬN LONG BIÊN </a:t>
            </a:r>
          </a:p>
          <a:p>
            <a:pPr algn="ctr"/>
            <a:r>
              <a:rPr lang="vi-VN" sz="2800" dirty="0" smtClean="0">
                <a:solidFill>
                  <a:srgbClr val="00B050"/>
                </a:solidFill>
                <a:latin typeface="+mj-lt"/>
              </a:rPr>
              <a:t>TRƯỜNG MẦM NON ĐỨC GIANG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57599" y="2091936"/>
            <a:ext cx="57084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latin typeface="+mj-lt"/>
              </a:rPr>
              <a:t>Lĩnh vực phát triển thẩm mỹ</a:t>
            </a:r>
            <a:endParaRPr lang="en-US" sz="3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222566" y="2844225"/>
            <a:ext cx="457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rgbClr val="0070C0"/>
                </a:solidFill>
                <a:latin typeface="+mj-lt"/>
              </a:rPr>
              <a:t>Đề tài: Tô màu quả bóng</a:t>
            </a:r>
            <a:endParaRPr lang="en-US" sz="32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245428" y="3364275"/>
            <a:ext cx="478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Lứa tuổi: 24 – 36 tháng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245428" y="3861677"/>
            <a:ext cx="445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Giáo viên: Đào Thị Hằng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650377" y="5517439"/>
            <a:ext cx="321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7030A0"/>
                </a:solidFill>
                <a:latin typeface="+mj-lt"/>
              </a:rPr>
              <a:t>Năm  2023 - 2024</a:t>
            </a:r>
            <a:endParaRPr lang="en-US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42308"/>
            <a:ext cx="1752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4963885" y="735518"/>
            <a:ext cx="333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Mục đích yêu cầu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498963" y="1642431"/>
            <a:ext cx="8559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0992" y="3004026"/>
            <a:ext cx="10234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2.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Kỹ </a:t>
            </a:r>
            <a:r>
              <a:rPr lang="vi-VN" sz="2800" b="1" dirty="0">
                <a:solidFill>
                  <a:srgbClr val="7030A0"/>
                </a:solidFill>
                <a:latin typeface="+mj-lt"/>
              </a:rPr>
              <a:t>năng</a:t>
            </a:r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:</a:t>
            </a:r>
            <a:endParaRPr lang="en-US" sz="2800" dirty="0" smtClean="0">
              <a:solidFill>
                <a:srgbClr val="7030A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Rèn kỹ năng khéo léo biết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bút 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và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tô</a:t>
            </a:r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màu từ trên xuống dưới từ trái qua phải.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400992" y="4389021"/>
            <a:ext cx="995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274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7" y="876965"/>
            <a:ext cx="6688182" cy="437449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4265020" y="130628"/>
            <a:ext cx="370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51714" y="7576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431572" y="757646"/>
            <a:ext cx="233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13" b="82813" l="9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01" y="1027906"/>
            <a:ext cx="4249783" cy="4515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1" y="2055813"/>
            <a:ext cx="4981313" cy="34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0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3" y="365124"/>
            <a:ext cx="8688977" cy="615324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460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690716"/>
          </a:xfrm>
        </p:spPr>
      </p:pic>
      <p:sp>
        <p:nvSpPr>
          <p:cNvPr id="6" name="TextBox 5"/>
          <p:cNvSpPr txBox="1"/>
          <p:nvPr/>
        </p:nvSpPr>
        <p:spPr>
          <a:xfrm>
            <a:off x="2561001" y="1"/>
            <a:ext cx="6806672" cy="193899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6000" dirty="0" smtClean="0">
                <a:solidFill>
                  <a:srgbClr val="FF0000"/>
                </a:solidFill>
                <a:latin typeface="+mj-lt"/>
              </a:rPr>
              <a:t>Chúc các bé</a:t>
            </a:r>
          </a:p>
          <a:p>
            <a:pPr algn="ctr"/>
            <a:r>
              <a:rPr lang="vi-VN" sz="6000" dirty="0" smtClean="0">
                <a:solidFill>
                  <a:srgbClr val="FF0000"/>
                </a:solidFill>
                <a:latin typeface="+mj-lt"/>
              </a:rPr>
              <a:t> chăm ngoan học giỏi</a:t>
            </a:r>
            <a:endParaRPr lang="vi-VN" sz="6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67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99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18</cp:revision>
  <dcterms:created xsi:type="dcterms:W3CDTF">2022-09-27T13:03:00Z</dcterms:created>
  <dcterms:modified xsi:type="dcterms:W3CDTF">2023-10-20T06:51:00Z</dcterms:modified>
</cp:coreProperties>
</file>