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7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4" autoAdjust="0"/>
    <p:restoredTop sz="94660"/>
  </p:normalViewPr>
  <p:slideViewPr>
    <p:cSldViewPr>
      <p:cViewPr varScale="1">
        <p:scale>
          <a:sx n="50" d="100"/>
          <a:sy n="50" d="100"/>
        </p:scale>
        <p:origin x="1089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t>06/05/2023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9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4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06/05/2023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06/05/2023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06/05/2023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06/05/2023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06/05/2023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06/05/2023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t>06/05/2023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A26E-62F9-8AE7-CFD6-299794209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73E0C7-65BA-0067-3291-417C19E26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8"/>
            <a:ext cx="9144000" cy="68679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9DCDD1-6403-095B-E990-7112B9B66D2C}"/>
              </a:ext>
            </a:extLst>
          </p:cNvPr>
          <p:cNvSpPr txBox="1"/>
          <p:nvPr/>
        </p:nvSpPr>
        <p:spPr>
          <a:xfrm>
            <a:off x="2195736" y="116632"/>
            <a:ext cx="51684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649E79-01AB-2302-F23A-4CB8D1217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06" y="1216176"/>
            <a:ext cx="999788" cy="10069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B9A4BD-998E-8494-8B92-DB915F1EC314}"/>
              </a:ext>
            </a:extLst>
          </p:cNvPr>
          <p:cNvSpPr/>
          <p:nvPr/>
        </p:nvSpPr>
        <p:spPr>
          <a:xfrm>
            <a:off x="190191" y="2789430"/>
            <a:ext cx="8763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Hoạt</a:t>
            </a: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động</a:t>
            </a: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khám</a:t>
            </a: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</a:rPr>
              <a:t>phá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64475-BA43-48C5-E7ED-49C4DB31B657}"/>
              </a:ext>
            </a:extLst>
          </p:cNvPr>
          <p:cNvSpPr txBox="1"/>
          <p:nvPr/>
        </p:nvSpPr>
        <p:spPr>
          <a:xfrm>
            <a:off x="491395" y="3107659"/>
            <a:ext cx="8161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E8FD6-204C-0A13-AD39-6E2308998F26}"/>
              </a:ext>
            </a:extLst>
          </p:cNvPr>
          <p:cNvSpPr txBox="1"/>
          <p:nvPr/>
        </p:nvSpPr>
        <p:spPr>
          <a:xfrm>
            <a:off x="2915816" y="3986671"/>
            <a:ext cx="3525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4-5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59D4B-7A9F-1657-2E0D-71E6AEA36F10}"/>
              </a:ext>
            </a:extLst>
          </p:cNvPr>
          <p:cNvSpPr txBox="1"/>
          <p:nvPr/>
        </p:nvSpPr>
        <p:spPr>
          <a:xfrm>
            <a:off x="1756043" y="4574218"/>
            <a:ext cx="6277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 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</p:txBody>
      </p:sp>
    </p:spTree>
    <p:extLst>
      <p:ext uri="{BB962C8B-B14F-4D97-AF65-F5344CB8AC3E}">
        <p14:creationId xmlns:p14="http://schemas.microsoft.com/office/powerpoint/2010/main" val="41849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812360" y="908720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36296" y="3068960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Đầu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584" y="5934670"/>
            <a:ext cx="2088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Đuô</a:t>
            </a:r>
            <a:r>
              <a:rPr lang="vi-VN" dirty="0"/>
              <a:t>i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275856" y="62068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9712" y="40466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Thân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71700" y="3717032"/>
            <a:ext cx="14041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0487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</a:p>
        </p:txBody>
      </p:sp>
    </p:spTree>
    <p:extLst>
      <p:ext uri="{BB962C8B-B14F-4D97-AF65-F5344CB8AC3E}">
        <p14:creationId xmlns:p14="http://schemas.microsoft.com/office/powerpoint/2010/main" val="382679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620688"/>
            <a:ext cx="65722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2276872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276872"/>
            <a:ext cx="6750891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258196" cy="3661039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5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9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8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3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3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16024"/>
            <a:ext cx="6192688" cy="1108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So sánh: Máy bay hàng không và máy bay trực thăng</a:t>
            </a:r>
          </a:p>
        </p:txBody>
      </p:sp>
    </p:spTree>
    <p:extLst>
      <p:ext uri="{BB962C8B-B14F-4D97-AF65-F5344CB8AC3E}">
        <p14:creationId xmlns:p14="http://schemas.microsoft.com/office/powerpoint/2010/main" val="359743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1" y="0"/>
            <a:ext cx="5901927" cy="6429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KHINH KHÍ CẦU</a:t>
            </a:r>
          </a:p>
        </p:txBody>
      </p:sp>
    </p:spTree>
    <p:extLst>
      <p:ext uri="{BB962C8B-B14F-4D97-AF65-F5344CB8AC3E}">
        <p14:creationId xmlns:p14="http://schemas.microsoft.com/office/powerpoint/2010/main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11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16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44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Lò</a:t>
            </a:r>
            <a:r>
              <a:rPr lang="en-US" sz="2800" dirty="0"/>
              <a:t> </a:t>
            </a:r>
            <a:r>
              <a:rPr lang="vi-VN" sz="2800" dirty="0"/>
              <a:t>đốt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483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3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5953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TÀU VŨ TRỤ</a:t>
            </a:r>
          </a:p>
        </p:txBody>
      </p:sp>
    </p:spTree>
    <p:extLst>
      <p:ext uri="{BB962C8B-B14F-4D97-AF65-F5344CB8AC3E}">
        <p14:creationId xmlns:p14="http://schemas.microsoft.com/office/powerpoint/2010/main" val="400821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71</Words>
  <Application>Microsoft Office PowerPoint</Application>
  <PresentationFormat>On-screen Show (4:3)</PresentationFormat>
  <Paragraphs>18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OS</cp:lastModifiedBy>
  <cp:revision>13</cp:revision>
  <dcterms:created xsi:type="dcterms:W3CDTF">2019-03-12T13:02:14Z</dcterms:created>
  <dcterms:modified xsi:type="dcterms:W3CDTF">2023-05-06T14:47:29Z</dcterms:modified>
</cp:coreProperties>
</file>