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95" r:id="rId4"/>
    <p:sldId id="280" r:id="rId5"/>
    <p:sldId id="279" r:id="rId6"/>
    <p:sldId id="266" r:id="rId7"/>
    <p:sldId id="269" r:id="rId8"/>
    <p:sldId id="284" r:id="rId9"/>
    <p:sldId id="281" r:id="rId10"/>
    <p:sldId id="268" r:id="rId11"/>
    <p:sldId id="270" r:id="rId12"/>
    <p:sldId id="285" r:id="rId13"/>
    <p:sldId id="282" r:id="rId14"/>
    <p:sldId id="271" r:id="rId15"/>
    <p:sldId id="272" r:id="rId16"/>
    <p:sldId id="286" r:id="rId17"/>
    <p:sldId id="283" r:id="rId18"/>
    <p:sldId id="273" r:id="rId19"/>
    <p:sldId id="274" r:id="rId20"/>
    <p:sldId id="287" r:id="rId21"/>
    <p:sldId id="288" r:id="rId22"/>
    <p:sldId id="290" r:id="rId23"/>
    <p:sldId id="293" r:id="rId24"/>
    <p:sldId id="29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800080"/>
    <a:srgbClr val="FF00FF"/>
    <a:srgbClr val="FF3300"/>
    <a:srgbClr val="66CCFF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73" autoAdjust="0"/>
  </p:normalViewPr>
  <p:slideViewPr>
    <p:cSldViewPr>
      <p:cViewPr varScale="1">
        <p:scale>
          <a:sx n="66" d="100"/>
          <a:sy n="6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D80F8-C968-400C-A5B9-67B218DDF25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359553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746C6-7461-498F-BF8A-CF9A21DC402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46407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130C-E4B7-45B2-B14F-ACB545CCC3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35662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26C60-35F8-4180-A857-0F48685A1C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763694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24BF4-AFC0-4560-95C8-FBBE7749AB6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066876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28CC-7731-488A-B4E2-44358FB371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646202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99598-79D7-44AF-8B82-E6B354E633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72731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85572-356D-44B5-95F0-91375482576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784346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98F4E-277A-462C-A597-AC5847B1C9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616274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A6B9F-F725-4991-BDF7-77D78E249A6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74666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1079F-6B12-4450-B78C-B390938996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373095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B0019F8-C9E0-48F5-A32B-6A8D51D41E9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file:///D:\nhac\Con%20ga%20trong.mp3" TargetMode="External"/><Relationship Id="rId7" Type="http://schemas.openxmlformats.org/officeDocument/2006/relationships/audio" Target="file:///D:\nhac\Ga%20trong%20thoi%20ken%20-%20Top%20ca.mp3" TargetMode="External"/><Relationship Id="rId2" Type="http://schemas.openxmlformats.org/officeDocument/2006/relationships/audio" Target="file:///D:\nhac\Dan%20ga%20trong%20san%20-%20Bao%20Tram%20%5bNCT%207792971697%5d.mp3" TargetMode="External"/><Relationship Id="rId1" Type="http://schemas.openxmlformats.org/officeDocument/2006/relationships/audio" Target="file:///D:\nhac\Lien%20khuc%20chu%20vit%20con%20-%20Xuan%20mai.mp3" TargetMode="External"/><Relationship Id="rId6" Type="http://schemas.openxmlformats.org/officeDocument/2006/relationships/audio" Target="file:///F:\Giao%20an\Tuoi%20hong%20(nhac%20dem).mp3" TargetMode="External"/><Relationship Id="rId11" Type="http://schemas.openxmlformats.org/officeDocument/2006/relationships/image" Target="../media/image20.png"/><Relationship Id="rId5" Type="http://schemas.openxmlformats.org/officeDocument/2006/relationships/audio" Target="file:///D:\nhac\Con%20meo%20con%20chuot%20-%20Song%20tra.mp3" TargetMode="External"/><Relationship Id="rId10" Type="http://schemas.openxmlformats.org/officeDocument/2006/relationships/image" Target="../media/image19.gif"/><Relationship Id="rId4" Type="http://schemas.openxmlformats.org/officeDocument/2006/relationships/audio" Target="file:///F:\Giao%20an\Ong%20va%20buom%20-%20Xuan%20mai.mp3" TargetMode="External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807803" y="3212976"/>
            <a:ext cx="3744416" cy="10801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a, ă ,â</a:t>
            </a:r>
            <a:endParaRPr lang="vi-VN" sz="7200" b="1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pic>
        <p:nvPicPr>
          <p:cNvPr id="3084" name="Picture 12" descr="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5867400"/>
            <a:ext cx="8826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97728"/>
            <a:ext cx="8136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vi-VN" sz="2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B266F2B8-EA29-42DE-2D0B-5F6A9E0C9D4C}"/>
              </a:ext>
            </a:extLst>
          </p:cNvPr>
          <p:cNvSpPr txBox="1">
            <a:spLocks/>
          </p:cNvSpPr>
          <p:nvPr/>
        </p:nvSpPr>
        <p:spPr bwMode="auto">
          <a:xfrm>
            <a:off x="1143000" y="1394151"/>
            <a:ext cx="68580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r>
              <a:rPr lang="en-US" sz="40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  <a:endParaRPr lang="vi-VN" sz="40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0D928-964D-80FA-6D51-1CAEC08CBE1F}"/>
              </a:ext>
            </a:extLst>
          </p:cNvPr>
          <p:cNvSpPr txBox="1"/>
          <p:nvPr/>
        </p:nvSpPr>
        <p:spPr>
          <a:xfrm>
            <a:off x="2699792" y="4679019"/>
            <a:ext cx="38524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</a:p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Đào Thu Thuỷ</a:t>
            </a:r>
          </a:p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MGL A3</a:t>
            </a:r>
          </a:p>
        </p:txBody>
      </p:sp>
    </p:spTree>
  </p:cSld>
  <p:clrMapOvr>
    <a:masterClrMapping/>
  </p:clrMapOvr>
  <p:transition>
    <p:random/>
    <p:sndAc>
      <p:stSnd>
        <p:snd r:embed="rId2" name="nhac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62200" y="2209800"/>
            <a:ext cx="3810000" cy="3505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a</a:t>
            </a:r>
          </a:p>
        </p:txBody>
      </p:sp>
      <p:pic>
        <p:nvPicPr>
          <p:cNvPr id="28680" name="Picture 8" descr="dau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33463"/>
            <a:ext cx="259080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net chu a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31781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dau m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2533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334000" y="2238375"/>
            <a:ext cx="838200" cy="33528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914400"/>
            <a:ext cx="300513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0000" b="1">
                <a:solidFill>
                  <a:srgbClr val="800080"/>
                </a:solidFill>
                <a:latin typeface=".VnAvantH" panose="020B7200000000000000" pitchFamily="34" charset="0"/>
              </a:rPr>
              <a:t>¨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3810000" y="2362200"/>
            <a:ext cx="19050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</a:rPr>
              <a:t>¨</a:t>
            </a: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6876256" y="3100387"/>
            <a:ext cx="1600200" cy="1624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996952"/>
            <a:ext cx="1728192" cy="172744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24000"/>
            <a:ext cx="8784976" cy="2971800"/>
          </a:xfrm>
        </p:spPr>
        <p:txBody>
          <a:bodyPr/>
          <a:lstStyle/>
          <a:p>
            <a:r>
              <a:rPr lang="en-US" altLang="vi-VN" sz="8800">
                <a:latin typeface="Times New Roman" panose="02020603050405020304" pitchFamily="18" charset="0"/>
                <a:cs typeface="Times New Roman" panose="02020603050405020304" pitchFamily="18" charset="0"/>
              </a:rPr>
              <a:t>Tìm chữ xung quanh lớp</a:t>
            </a:r>
            <a:endParaRPr lang="en-US" altLang="vi-VN" sz="88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52228" name="Picture 4" descr="6-1280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7" name="WordArt 13"/>
          <p:cNvSpPr>
            <a:spLocks noChangeArrowheads="1" noChangeShapeType="1" noTextEdit="1"/>
          </p:cNvSpPr>
          <p:nvPr/>
        </p:nvSpPr>
        <p:spPr bwMode="auto">
          <a:xfrm>
            <a:off x="1524000" y="57150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52238" name="WordArt 14"/>
          <p:cNvSpPr>
            <a:spLocks noChangeArrowheads="1" noChangeShapeType="1" noTextEdit="1"/>
          </p:cNvSpPr>
          <p:nvPr/>
        </p:nvSpPr>
        <p:spPr bwMode="auto">
          <a:xfrm>
            <a:off x="2590800" y="5486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«</a:t>
            </a:r>
          </a:p>
        </p:txBody>
      </p:sp>
      <p:sp>
        <p:nvSpPr>
          <p:cNvPr id="52239" name="WordArt 15"/>
          <p:cNvSpPr>
            <a:spLocks noChangeArrowheads="1" noChangeShapeType="1" noTextEdit="1"/>
          </p:cNvSpPr>
          <p:nvPr/>
        </p:nvSpPr>
        <p:spPr bwMode="auto">
          <a:xfrm>
            <a:off x="3733800" y="5715000"/>
            <a:ext cx="30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52240" name="WordArt 16"/>
          <p:cNvSpPr>
            <a:spLocks noChangeArrowheads="1" noChangeShapeType="1" noTextEdit="1"/>
          </p:cNvSpPr>
          <p:nvPr/>
        </p:nvSpPr>
        <p:spPr bwMode="auto">
          <a:xfrm>
            <a:off x="4495800" y="57150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52241" name="WordArt 17"/>
          <p:cNvSpPr>
            <a:spLocks noChangeArrowheads="1" noChangeShapeType="1" noTextEdit="1"/>
          </p:cNvSpPr>
          <p:nvPr/>
        </p:nvSpPr>
        <p:spPr bwMode="auto">
          <a:xfrm>
            <a:off x="6477000" y="5410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©</a:t>
            </a:r>
          </a:p>
        </p:txBody>
      </p:sp>
      <p:sp>
        <p:nvSpPr>
          <p:cNvPr id="52242" name="WordArt 18"/>
          <p:cNvSpPr>
            <a:spLocks noChangeArrowheads="1" noChangeShapeType="1" noTextEdit="1"/>
          </p:cNvSpPr>
          <p:nvPr/>
        </p:nvSpPr>
        <p:spPr bwMode="auto">
          <a:xfrm>
            <a:off x="5486400" y="5486400"/>
            <a:ext cx="914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2244" name="WordArt 20"/>
          <p:cNvSpPr>
            <a:spLocks noChangeArrowheads="1" noChangeShapeType="1" noTextEdit="1"/>
          </p:cNvSpPr>
          <p:nvPr/>
        </p:nvSpPr>
        <p:spPr bwMode="auto">
          <a:xfrm>
            <a:off x="7620000" y="5791200"/>
            <a:ext cx="91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5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 animBg="1"/>
      <p:bldP spid="52238" grpId="0" animBg="1"/>
      <p:bldP spid="52238" grpId="1" animBg="1"/>
      <p:bldP spid="52239" grpId="0" animBg="1"/>
      <p:bldP spid="52240" grpId="0" animBg="1"/>
      <p:bldP spid="52241" grpId="0" animBg="1"/>
      <p:bldP spid="52241" grpId="1" animBg="1"/>
      <p:bldP spid="52241" grpId="2" animBg="1"/>
      <p:bldP spid="52242" grpId="0" animBg="1"/>
      <p:bldP spid="522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0" name="WordArt 24"/>
          <p:cNvSpPr>
            <a:spLocks noChangeArrowheads="1" noChangeShapeType="1" noTextEdit="1"/>
          </p:cNvSpPr>
          <p:nvPr/>
        </p:nvSpPr>
        <p:spPr bwMode="auto">
          <a:xfrm>
            <a:off x="2743200" y="2133600"/>
            <a:ext cx="3581400" cy="3352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a</a:t>
            </a:r>
          </a:p>
        </p:txBody>
      </p:sp>
      <p:pic>
        <p:nvPicPr>
          <p:cNvPr id="34841" name="Picture 25" descr="dau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2895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3" name="Picture 27" descr="net chu a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981200"/>
            <a:ext cx="31781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5562600" y="2209800"/>
            <a:ext cx="838200" cy="33528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34845" name="Picture 29" descr="dau m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297180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bg1"/>
            </a:gs>
            <a:gs pos="100000">
              <a:srgbClr val="FF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914400"/>
            <a:ext cx="300513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0000" b="1">
                <a:solidFill>
                  <a:schemeClr val="folHlink"/>
                </a:solidFill>
                <a:latin typeface=".VnAvantH" panose="020B7200000000000000" pitchFamily="34" charset="0"/>
              </a:rPr>
              <a:t>©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3657600" y="2819400"/>
            <a:ext cx="19050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a</a:t>
            </a:r>
          </a:p>
        </p:txBody>
      </p:sp>
      <p:pic>
        <p:nvPicPr>
          <p:cNvPr id="35848" name="Picture 8" descr="dau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30413"/>
            <a:ext cx="144780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6934200" y="2819400"/>
            <a:ext cx="1752600" cy="1928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3" y="2667000"/>
            <a:ext cx="2026568" cy="2057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24000"/>
            <a:ext cx="8640960" cy="2971800"/>
          </a:xfrm>
        </p:spPr>
        <p:txBody>
          <a:bodyPr/>
          <a:lstStyle/>
          <a:p>
            <a:r>
              <a:rPr lang="en-US" altLang="vi-VN" sz="8800">
                <a:latin typeface="Times New Roman" panose="02020603050405020304" pitchFamily="18" charset="0"/>
                <a:cs typeface="Times New Roman" panose="02020603050405020304" pitchFamily="18" charset="0"/>
              </a:rPr>
              <a:t>Tìm chữ xung quanh lớp</a:t>
            </a:r>
            <a:endParaRPr lang="en-US" altLang="vi-VN" sz="88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1759"/>
            <a:ext cx="8229600" cy="1143000"/>
          </a:xfrm>
        </p:spPr>
        <p:txBody>
          <a:bodyPr/>
          <a:lstStyle/>
          <a:p>
            <a:r>
              <a:rPr lang="en-US" altLang="vi-VN" sz="6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  <a:endParaRPr lang="en-US" altLang="vi-VN" sz="6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en-US" altLang="vi-VN" sz="1800" dirty="0">
              <a:latin typeface=".VnAvant" panose="020B7200000000000000" pitchFamily="34" charset="0"/>
            </a:endParaRPr>
          </a:p>
          <a:p>
            <a:pPr algn="ctr">
              <a:buFontTx/>
              <a:buNone/>
            </a:pPr>
            <a:r>
              <a:rPr lang="en-US" altLang="vi-VN" sz="8000">
                <a:latin typeface="Times New Roman" panose="02020603050405020304" pitchFamily="18" charset="0"/>
                <a:cs typeface="Times New Roman" panose="02020603050405020304" pitchFamily="18" charset="0"/>
              </a:rPr>
              <a:t>So sánh giống và khác nhau</a:t>
            </a:r>
            <a:endParaRPr lang="en-US" altLang="vi-V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3" name="WordArt 29"/>
          <p:cNvSpPr>
            <a:spLocks noChangeArrowheads="1" noChangeShapeType="1" noTextEdit="1"/>
          </p:cNvSpPr>
          <p:nvPr/>
        </p:nvSpPr>
        <p:spPr bwMode="auto">
          <a:xfrm>
            <a:off x="3352800" y="1905000"/>
            <a:ext cx="2209800" cy="2819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</a:rPr>
              <a:t>¨</a:t>
            </a:r>
          </a:p>
        </p:txBody>
      </p:sp>
      <p:sp>
        <p:nvSpPr>
          <p:cNvPr id="36883" name="WordArt 19"/>
          <p:cNvSpPr>
            <a:spLocks noChangeArrowheads="1" noChangeShapeType="1" noTextEdit="1"/>
          </p:cNvSpPr>
          <p:nvPr/>
        </p:nvSpPr>
        <p:spPr bwMode="auto">
          <a:xfrm>
            <a:off x="381000" y="2667000"/>
            <a:ext cx="22098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a</a:t>
            </a:r>
          </a:p>
        </p:txBody>
      </p:sp>
      <p:pic>
        <p:nvPicPr>
          <p:cNvPr id="36885" name="Picture 21" descr="net chu 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828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8" name="WordArt 24"/>
          <p:cNvSpPr>
            <a:spLocks noChangeArrowheads="1" noChangeShapeType="1" noTextEdit="1"/>
          </p:cNvSpPr>
          <p:nvPr/>
        </p:nvSpPr>
        <p:spPr bwMode="auto">
          <a:xfrm>
            <a:off x="6477000" y="2057400"/>
            <a:ext cx="213360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</a:rPr>
              <a:t>©</a:t>
            </a:r>
          </a:p>
        </p:txBody>
      </p:sp>
      <p:pic>
        <p:nvPicPr>
          <p:cNvPr id="36890" name="Picture 26" descr="net chu 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1905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92" name="Picture 28" descr="net chu 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1828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5029200" y="2743200"/>
            <a:ext cx="533400" cy="19335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8153400" y="2743200"/>
            <a:ext cx="533400" cy="19431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2057400" y="2743200"/>
            <a:ext cx="533400" cy="19335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36895" name="Picture 31" descr="dau 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752600"/>
            <a:ext cx="18478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96" name="Picture 32" descr="dau 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5568">
            <a:off x="6704013" y="1893888"/>
            <a:ext cx="1752600" cy="7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9" grpId="0" animBg="1"/>
      <p:bldP spid="36891" grpId="0" animBg="1"/>
      <p:bldP spid="368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6096000" y="381000"/>
            <a:ext cx="2667000" cy="3429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</a:rPr>
              <a:t>©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25908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2895600" y="3276600"/>
            <a:ext cx="2743200" cy="3429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</a:rPr>
              <a:t>¨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980728"/>
            <a:ext cx="6858000" cy="1584176"/>
          </a:xfrm>
        </p:spPr>
        <p:txBody>
          <a:bodyPr/>
          <a:lstStyle/>
          <a:p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ĐÍCH-YÊU CẦU</a:t>
            </a:r>
            <a:br>
              <a:rPr lang="vi-VN" sz="4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40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8136904" cy="4019450"/>
          </a:xfrm>
        </p:spPr>
        <p:txBody>
          <a:bodyPr/>
          <a:lstStyle/>
          <a:p>
            <a:pPr algn="l"/>
            <a:r>
              <a:rPr lang="vi-VN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r>
              <a:rPr lang="vi-VN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phát âm và phân biệt các chữ </a:t>
            </a:r>
            <a:r>
              <a:rPr lang="vi-V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ă, â 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cách phát âm, qua nhận xét về cấu tạo chữ, qua các trò chơi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Kĩ năng:</a:t>
            </a:r>
            <a:r>
              <a:rPr lang="vi-VN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phát âm đúng các âm</a:t>
            </a:r>
            <a:r>
              <a:rPr lang="vi-V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ă â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nhận biết và phân biệt các chữ cái qua trò chơi, tạo được chữ cái bằng các nguyên vật liệu khác nhau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pt-BR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Thái độ:</a:t>
            </a:r>
            <a:r>
              <a:rPr lang="pt-BR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tích cực tham gia  vào hoạt động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07057219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6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Phần III</a:t>
            </a:r>
            <a:endParaRPr lang="en-US" altLang="vi-VN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1905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trò chơi</a:t>
            </a:r>
            <a:endParaRPr lang="en-US" alt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6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  <a:endParaRPr lang="en-US" altLang="vi-VN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204864"/>
            <a:ext cx="8856984" cy="3916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vi-VN" sz="8800">
                <a:latin typeface="Times New Roman" panose="02020603050405020304" pitchFamily="18" charset="0"/>
                <a:cs typeface="Times New Roman" panose="02020603050405020304" pitchFamily="18" charset="0"/>
              </a:rPr>
              <a:t>Tìm chữ theo yêu cầu của cô</a:t>
            </a:r>
            <a:endParaRPr lang="en-US" altLang="vi-VN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6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  <a:endParaRPr lang="en-US" altLang="vi-VN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vi-VN" sz="11700">
                <a:latin typeface="Times New Roman" panose="02020603050405020304" pitchFamily="18" charset="0"/>
                <a:cs typeface="Times New Roman" panose="02020603050405020304" pitchFamily="18" charset="0"/>
              </a:rPr>
              <a:t>Chiếc hộp bí ẩn</a:t>
            </a:r>
            <a:endParaRPr lang="en-US" altLang="vi-VN" sz="1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WordArt 10"/>
          <p:cNvSpPr>
            <a:spLocks noChangeArrowheads="1" noChangeShapeType="1" noTextEdit="1"/>
          </p:cNvSpPr>
          <p:nvPr/>
        </p:nvSpPr>
        <p:spPr bwMode="auto">
          <a:xfrm>
            <a:off x="6781800" y="4038600"/>
            <a:ext cx="13716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</a:rPr>
              <a:t>©</a:t>
            </a:r>
          </a:p>
        </p:txBody>
      </p:sp>
      <p:sp>
        <p:nvSpPr>
          <p:cNvPr id="73737" name="WordArt 9"/>
          <p:cNvSpPr>
            <a:spLocks noChangeArrowheads="1" noChangeShapeType="1" noTextEdit="1"/>
          </p:cNvSpPr>
          <p:nvPr/>
        </p:nvSpPr>
        <p:spPr bwMode="auto">
          <a:xfrm>
            <a:off x="3810000" y="3962400"/>
            <a:ext cx="13716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¨</a:t>
            </a:r>
          </a:p>
        </p:txBody>
      </p:sp>
      <p:sp>
        <p:nvSpPr>
          <p:cNvPr id="73736" name="WordArt 8"/>
          <p:cNvSpPr>
            <a:spLocks noChangeArrowheads="1" noChangeShapeType="1" noTextEdit="1"/>
          </p:cNvSpPr>
          <p:nvPr/>
        </p:nvSpPr>
        <p:spPr bwMode="auto">
          <a:xfrm>
            <a:off x="762000" y="3962400"/>
            <a:ext cx="12954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228600" y="3200400"/>
            <a:ext cx="2667000" cy="32004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18900" b="1" dirty="0"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3276600" y="3276600"/>
            <a:ext cx="2667000" cy="320040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17200" b="1" dirty="0"/>
              <a:t>2</a:t>
            </a:r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6324600" y="3200400"/>
            <a:ext cx="2667000" cy="3200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18900" b="1" dirty="0"/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0417 -0.4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3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4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444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5"/>
                  </p:tgtEl>
                </p:cond>
              </p:nextCondLst>
            </p:seq>
          </p:childTnLst>
        </p:cTn>
      </p:par>
    </p:tnLst>
    <p:bldLst>
      <p:bldP spid="73738" grpId="0" animBg="1"/>
      <p:bldP spid="73737" grpId="0" animBg="1"/>
      <p:bldP spid="737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423156" y="419100"/>
            <a:ext cx="7992888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vi-VN" sz="32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pic>
        <p:nvPicPr>
          <p:cNvPr id="67588" name="Picture 4" descr="BRYOZOA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5029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Lien khuc chu vit con - Xuan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Dan ga trong san - Bao Tram [NCT 779297169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Con ga trong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Dan ga trong san - Bao Tram [NCT 779297169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3" name="Ong va buom - Xuan mai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Con meo con chuot - Song tra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5" name="Tuoi hong (nhac dem)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6" name="Ga trong thoi ken - Top ca.mp3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7" name="Lien khuc chu vit con - Xuan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8" name="Ong va buom - Xuan mai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9" name="Con ga trong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0" name="Ong va buom - Xuan mai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73" fill="hold"/>
                                        <p:tgtEl>
                                          <p:spTgt spid="67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0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1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2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3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4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5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7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8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9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00"/>
                </p:tgtEl>
              </p:cMediaNode>
            </p:audio>
          </p:childTnLst>
        </p:cTn>
      </p:par>
    </p:tnLst>
    <p:bldLst>
      <p:bldP spid="675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1122363"/>
            <a:ext cx="8136904" cy="1442541"/>
          </a:xfrm>
        </p:spPr>
        <p:txBody>
          <a:bodyPr/>
          <a:lstStyle/>
          <a:p>
            <a:r>
              <a:rPr lang="vi-VN" sz="5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GIẢNG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2996952"/>
            <a:ext cx="6858000" cy="2260848"/>
          </a:xfrm>
        </p:spPr>
        <p:txBody>
          <a:bodyPr/>
          <a:lstStyle/>
          <a:p>
            <a:pPr algn="just"/>
            <a:r>
              <a:rPr lang="vi-VN" sz="4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-Làm quen chữ cái a-ă-â</a:t>
            </a:r>
          </a:p>
          <a:p>
            <a:pPr algn="just"/>
            <a:r>
              <a:rPr lang="vi-VN" sz="4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-So sánh giống và khác nhau giữa a-ă-â</a:t>
            </a:r>
          </a:p>
          <a:p>
            <a:pPr algn="just"/>
            <a:r>
              <a:rPr lang="vi-VN" sz="4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-Trò chơi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60354010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4800" b="1" u="sng">
                <a:latin typeface=".VnArial" panose="020B7200000000000000" pitchFamily="34" charset="0"/>
              </a:rPr>
              <a:t> </a:t>
            </a:r>
            <a:r>
              <a:rPr lang="en-US" altLang="vi-VN" sz="4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  <a:endParaRPr lang="en-US" altLang="vi-VN" sz="8800" b="1" u="sng" dirty="0">
              <a:latin typeface=".VnArial" panose="020B7200000000000000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>
              <a:buFontTx/>
              <a:buNone/>
            </a:pPr>
            <a:endParaRPr lang="en-US" altLang="vi-VN" b="1" dirty="0">
              <a:latin typeface=".VnArial" panose="020B7200000000000000" pitchFamily="34" charset="0"/>
            </a:endParaRPr>
          </a:p>
          <a:p>
            <a:pPr algn="ctr">
              <a:buFontTx/>
              <a:buNone/>
            </a:pPr>
            <a:r>
              <a:rPr lang="en-US" alt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</a:p>
          <a:p>
            <a:pPr algn="ctr">
              <a:buFontTx/>
              <a:buNone/>
            </a:pPr>
            <a:r>
              <a:rPr lang="en-US" alt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a, ă â</a:t>
            </a:r>
            <a:endParaRPr lang="en-US" altLang="vi-VN" sz="10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vi-VN" altLang="vi-VN" sz="4400"/>
          </a:p>
        </p:txBody>
      </p:sp>
      <p:pic>
        <p:nvPicPr>
          <p:cNvPr id="49156" name="Picture 4" descr="Lam-dep-doi-ban-tay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1371600" y="5410200"/>
            <a:ext cx="914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«</a:t>
            </a:r>
          </a:p>
        </p:txBody>
      </p:sp>
      <p:sp>
        <p:nvSpPr>
          <p:cNvPr id="49160" name="WordArt 8"/>
          <p:cNvSpPr>
            <a:spLocks noChangeArrowheads="1" noChangeShapeType="1" noTextEdit="1"/>
          </p:cNvSpPr>
          <p:nvPr/>
        </p:nvSpPr>
        <p:spPr bwMode="auto">
          <a:xfrm>
            <a:off x="2362200" y="5638800"/>
            <a:ext cx="30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49164" name="WordArt 12"/>
          <p:cNvSpPr>
            <a:spLocks noChangeArrowheads="1" noChangeShapeType="1" noTextEdit="1"/>
          </p:cNvSpPr>
          <p:nvPr/>
        </p:nvSpPr>
        <p:spPr bwMode="auto">
          <a:xfrm>
            <a:off x="6172200" y="5562600"/>
            <a:ext cx="609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t</a:t>
            </a:r>
          </a:p>
        </p:txBody>
      </p:sp>
      <p:sp>
        <p:nvSpPr>
          <p:cNvPr id="49165" name="WordArt 13"/>
          <p:cNvSpPr>
            <a:spLocks noChangeArrowheads="1" noChangeShapeType="1" noTextEdit="1"/>
          </p:cNvSpPr>
          <p:nvPr/>
        </p:nvSpPr>
        <p:spPr bwMode="auto">
          <a:xfrm>
            <a:off x="7848600" y="56388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y</a:t>
            </a:r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6781800" y="56388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49169" name="WordArt 17"/>
          <p:cNvSpPr>
            <a:spLocks noChangeArrowheads="1" noChangeShapeType="1" noTextEdit="1"/>
          </p:cNvSpPr>
          <p:nvPr/>
        </p:nvSpPr>
        <p:spPr bwMode="auto">
          <a:xfrm>
            <a:off x="3124200" y="5562600"/>
            <a:ext cx="89535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49171" name="WordArt 19"/>
          <p:cNvSpPr>
            <a:spLocks noChangeArrowheads="1" noChangeShapeType="1" noTextEdit="1"/>
          </p:cNvSpPr>
          <p:nvPr/>
        </p:nvSpPr>
        <p:spPr bwMode="auto">
          <a:xfrm>
            <a:off x="5105400" y="5638800"/>
            <a:ext cx="76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n</a:t>
            </a:r>
          </a:p>
        </p:txBody>
      </p:sp>
      <p:sp>
        <p:nvSpPr>
          <p:cNvPr id="49172" name="WordArt 20"/>
          <p:cNvSpPr>
            <a:spLocks noChangeArrowheads="1" noChangeShapeType="1" noTextEdit="1"/>
          </p:cNvSpPr>
          <p:nvPr/>
        </p:nvSpPr>
        <p:spPr bwMode="auto">
          <a:xfrm>
            <a:off x="4038600" y="56388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 rot="600000">
            <a:off x="4191000" y="5257800"/>
            <a:ext cx="5334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4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9" grpId="0" animBg="1"/>
      <p:bldP spid="49159" grpId="1" animBg="1"/>
      <p:bldP spid="49160" grpId="0" animBg="1"/>
      <p:bldP spid="49164" grpId="0" animBg="1"/>
      <p:bldP spid="49165" grpId="0" animBg="1"/>
      <p:bldP spid="49166" grpId="0" animBg="1"/>
      <p:bldP spid="49166" grpId="1" animBg="1"/>
      <p:bldP spid="49166" grpId="2" animBg="1"/>
      <p:bldP spid="49169" grpId="0" animBg="1"/>
      <p:bldP spid="49171" grpId="0" animBg="1"/>
      <p:bldP spid="49172" grpId="0" animBg="1"/>
      <p:bldP spid="49172" grpId="1" animBg="1"/>
      <p:bldP spid="49172" grpId="2" animBg="1"/>
      <p:bldP spid="49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3581400" cy="3352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a</a:t>
            </a:r>
          </a:p>
        </p:txBody>
      </p:sp>
      <p:pic>
        <p:nvPicPr>
          <p:cNvPr id="26633" name="Picture 9" descr="net chu 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29718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410200" y="1981200"/>
            <a:ext cx="762000" cy="33528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914400"/>
            <a:ext cx="300513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0000" b="1" dirty="0">
                <a:solidFill>
                  <a:srgbClr val="FF3300"/>
                </a:solidFill>
                <a:latin typeface=".VnAvantH" panose="020B7200000000000000" pitchFamily="34" charset="0"/>
              </a:rPr>
              <a:t>a</a:t>
            </a: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3581400" y="2819400"/>
            <a:ext cx="20574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6934200" y="3276600"/>
            <a:ext cx="1600200" cy="1471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401740"/>
            <a:ext cx="2066925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84784"/>
            <a:ext cx="8579296" cy="3011016"/>
          </a:xfrm>
        </p:spPr>
        <p:txBody>
          <a:bodyPr/>
          <a:lstStyle/>
          <a:p>
            <a:r>
              <a:rPr lang="en-US" altLang="vi-VN" sz="8800">
                <a:latin typeface="Times New Roman" panose="02020603050405020304" pitchFamily="18" charset="0"/>
                <a:cs typeface="Times New Roman" panose="02020603050405020304" pitchFamily="18" charset="0"/>
              </a:rPr>
              <a:t>Tìm chữ xung quanh lớp</a:t>
            </a:r>
            <a:endParaRPr lang="en-US" altLang="vi-VN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51204" name="Picture 4" descr="Nhung-thien-than-rat-dang-y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>
            <a:off x="2667000" y="5486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«</a:t>
            </a: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3810000" y="5715000"/>
            <a:ext cx="30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51211" name="WordArt 11"/>
          <p:cNvSpPr>
            <a:spLocks noChangeArrowheads="1" noChangeShapeType="1" noTextEdit="1"/>
          </p:cNvSpPr>
          <p:nvPr/>
        </p:nvSpPr>
        <p:spPr bwMode="auto">
          <a:xfrm>
            <a:off x="4724400" y="5715000"/>
            <a:ext cx="129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51212" name="WordArt 12"/>
          <p:cNvSpPr>
            <a:spLocks noChangeArrowheads="1" noChangeShapeType="1" noTextEdit="1"/>
          </p:cNvSpPr>
          <p:nvPr/>
        </p:nvSpPr>
        <p:spPr bwMode="auto">
          <a:xfrm>
            <a:off x="7162800" y="5638800"/>
            <a:ext cx="68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t</a:t>
            </a:r>
          </a:p>
        </p:txBody>
      </p:sp>
      <p:sp>
        <p:nvSpPr>
          <p:cNvPr id="51213" name="WordArt 13"/>
          <p:cNvSpPr>
            <a:spLocks noChangeArrowheads="1" noChangeShapeType="1" noTextEdit="1"/>
          </p:cNvSpPr>
          <p:nvPr/>
        </p:nvSpPr>
        <p:spPr bwMode="auto">
          <a:xfrm>
            <a:off x="6096000" y="54864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¨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 rot="-1778035">
            <a:off x="6542088" y="5029200"/>
            <a:ext cx="392112" cy="2381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5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6" grpId="1" animBg="1"/>
      <p:bldP spid="51207" grpId="0" animBg="1"/>
      <p:bldP spid="51211" grpId="0" animBg="1"/>
      <p:bldP spid="51212" grpId="0" animBg="1"/>
      <p:bldP spid="51213" grpId="0" animBg="1"/>
      <p:bldP spid="51213" grpId="1" animBg="1"/>
      <p:bldP spid="51213" grpId="2" animBg="1"/>
      <p:bldP spid="5121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Lam quen chu cai a  a  a chu diem Ban than</Template>
  <TotalTime>168</TotalTime>
  <Words>269</Words>
  <Application>Microsoft Office PowerPoint</Application>
  <PresentationFormat>On-screen Show (4:3)</PresentationFormat>
  <Paragraphs>74</Paragraphs>
  <Slides>24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</vt:lpstr>
      <vt:lpstr>.VnAvant</vt:lpstr>
      <vt:lpstr>.VnAvantH</vt:lpstr>
      <vt:lpstr>Arial</vt:lpstr>
      <vt:lpstr>Times New Roman</vt:lpstr>
      <vt:lpstr>Default Design</vt:lpstr>
      <vt:lpstr>PowerPoint Presentation</vt:lpstr>
      <vt:lpstr>MỤC ĐÍCH-YÊU CẦU </vt:lpstr>
      <vt:lpstr>NỘI DUNG BÀI GIẢNG</vt:lpstr>
      <vt:lpstr> Phần 1</vt:lpstr>
      <vt:lpstr>PowerPoint Presentation</vt:lpstr>
      <vt:lpstr>PowerPoint Presentation</vt:lpstr>
      <vt:lpstr>PowerPoint Presentation</vt:lpstr>
      <vt:lpstr>Tìm chữ xung quanh lớp</vt:lpstr>
      <vt:lpstr>PowerPoint Presentation</vt:lpstr>
      <vt:lpstr>PowerPoint Presentation</vt:lpstr>
      <vt:lpstr>PowerPoint Presentation</vt:lpstr>
      <vt:lpstr>Tìm chữ xung quanh lớp</vt:lpstr>
      <vt:lpstr>PowerPoint Presentation</vt:lpstr>
      <vt:lpstr>PowerPoint Presentation</vt:lpstr>
      <vt:lpstr>PowerPoint Presentation</vt:lpstr>
      <vt:lpstr>Tìm chữ xung quanh lớp</vt:lpstr>
      <vt:lpstr>Phần 2</vt:lpstr>
      <vt:lpstr>PowerPoint Presentation</vt:lpstr>
      <vt:lpstr>PowerPoint Presentation</vt:lpstr>
      <vt:lpstr>Phần III</vt:lpstr>
      <vt:lpstr>Trò chơi 1</vt:lpstr>
      <vt:lpstr>Trò chơi 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Administrator</cp:lastModifiedBy>
  <cp:revision>15</cp:revision>
  <dcterms:created xsi:type="dcterms:W3CDTF">2017-09-24T04:11:12Z</dcterms:created>
  <dcterms:modified xsi:type="dcterms:W3CDTF">2023-09-20T04:41:11Z</dcterms:modified>
</cp:coreProperties>
</file>