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1" r:id="rId4"/>
    <p:sldId id="257" r:id="rId5"/>
    <p:sldId id="259" r:id="rId6"/>
    <p:sldId id="258" r:id="rId7"/>
    <p:sldId id="260" r:id="rId8"/>
    <p:sldId id="272" r:id="rId9"/>
    <p:sldId id="262" r:id="rId10"/>
    <p:sldId id="264" r:id="rId11"/>
    <p:sldId id="265" r:id="rId12"/>
    <p:sldId id="266" r:id="rId13"/>
    <p:sldId id="267" r:id="rId14"/>
    <p:sldId id="268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4575-7424-49D1-B9A9-160F100B3BB9}" type="datetimeFigureOut">
              <a:rPr lang="en-US" smtClean="0"/>
              <a:t>20/9/2023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6221-11C9-4E17-A81E-DD6B070E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4575-7424-49D1-B9A9-160F100B3BB9}" type="datetimeFigureOut">
              <a:rPr lang="en-US" smtClean="0"/>
              <a:t>20/9/2023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6221-11C9-4E17-A81E-DD6B070E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7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4575-7424-49D1-B9A9-160F100B3BB9}" type="datetimeFigureOut">
              <a:rPr lang="en-US" smtClean="0"/>
              <a:t>20/9/2023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6221-11C9-4E17-A81E-DD6B070E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3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4575-7424-49D1-B9A9-160F100B3BB9}" type="datetimeFigureOut">
              <a:rPr lang="en-US" smtClean="0"/>
              <a:t>20/9/2023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6221-11C9-4E17-A81E-DD6B070E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89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4575-7424-49D1-B9A9-160F100B3BB9}" type="datetimeFigureOut">
              <a:rPr lang="en-US" smtClean="0"/>
              <a:t>20/9/2023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6221-11C9-4E17-A81E-DD6B070E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4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4575-7424-49D1-B9A9-160F100B3BB9}" type="datetimeFigureOut">
              <a:rPr lang="en-US" smtClean="0"/>
              <a:t>20/9/2023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6221-11C9-4E17-A81E-DD6B070E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89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4575-7424-49D1-B9A9-160F100B3BB9}" type="datetimeFigureOut">
              <a:rPr lang="en-US" smtClean="0"/>
              <a:t>20/9/2023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6221-11C9-4E17-A81E-DD6B070E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67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4575-7424-49D1-B9A9-160F100B3BB9}" type="datetimeFigureOut">
              <a:rPr lang="en-US" smtClean="0"/>
              <a:t>20/9/2023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6221-11C9-4E17-A81E-DD6B070E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40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4575-7424-49D1-B9A9-160F100B3BB9}" type="datetimeFigureOut">
              <a:rPr lang="en-US" smtClean="0"/>
              <a:t>20/9/2023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6221-11C9-4E17-A81E-DD6B070E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57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4575-7424-49D1-B9A9-160F100B3BB9}" type="datetimeFigureOut">
              <a:rPr lang="en-US" smtClean="0"/>
              <a:t>20/9/2023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6221-11C9-4E17-A81E-DD6B070E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35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4575-7424-49D1-B9A9-160F100B3BB9}" type="datetimeFigureOut">
              <a:rPr lang="en-US" smtClean="0"/>
              <a:t>20/9/2023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6221-11C9-4E17-A81E-DD6B070E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59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04575-7424-49D1-B9A9-160F100B3BB9}" type="datetimeFigureOut">
              <a:rPr lang="en-US" smtClean="0"/>
              <a:t>20/9/2023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F6221-11C9-4E17-A81E-DD6B070E2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3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9432"/>
            <a:ext cx="12192001" cy="7477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07573"/>
            <a:ext cx="9144000" cy="19467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l, m, 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6936" y="4195915"/>
            <a:ext cx="6004255" cy="2020529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Triệu Thị Thanh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.VnAvant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E10020-FE73-2B41-8164-46F9FF5441BD}"/>
              </a:ext>
            </a:extLst>
          </p:cNvPr>
          <p:cNvSpPr txBox="1"/>
          <p:nvPr/>
        </p:nvSpPr>
        <p:spPr>
          <a:xfrm>
            <a:off x="1712685" y="384319"/>
            <a:ext cx="95584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ĐỨC GIANG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390910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324522" cy="7397087"/>
            <a:chOff x="0" y="-1"/>
            <a:chExt cx="12324522" cy="739708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12324522" cy="739708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864704" y="3507475"/>
              <a:ext cx="2042269" cy="3125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70121" y="-52218"/>
            <a:ext cx="10515600" cy="63094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96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823" y="1779980"/>
            <a:ext cx="2543175" cy="3629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128" y="1778653"/>
            <a:ext cx="2582931" cy="36290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38113" y="1779980"/>
            <a:ext cx="879536" cy="361444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2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3019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104" y="960118"/>
            <a:ext cx="11080845" cy="59251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700" b="1" dirty="0">
                <a:solidFill>
                  <a:srgbClr val="FF0000"/>
                </a:solidFill>
                <a:latin typeface=".VnAvant" panose="020B7200000000000000" pitchFamily="34" charset="0"/>
              </a:rPr>
              <a:t>l  n  m</a:t>
            </a:r>
          </a:p>
        </p:txBody>
      </p:sp>
      <p:sp>
        <p:nvSpPr>
          <p:cNvPr id="4" name="Rectangle 3"/>
          <p:cNvSpPr/>
          <p:nvPr/>
        </p:nvSpPr>
        <p:spPr>
          <a:xfrm>
            <a:off x="1128662" y="1364777"/>
            <a:ext cx="550013" cy="2743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3154" y="2094936"/>
            <a:ext cx="520443" cy="206081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2375" y="2067638"/>
            <a:ext cx="520443" cy="206081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009" y="2026698"/>
            <a:ext cx="1543111" cy="21290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596" y="1999400"/>
            <a:ext cx="1543111" cy="2129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045" y="1999400"/>
            <a:ext cx="1543111" cy="212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44"/>
          <a:stretch/>
        </p:blipFill>
        <p:spPr>
          <a:xfrm>
            <a:off x="29614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543" y="27293"/>
            <a:ext cx="512336" cy="2194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0" b="1" dirty="0"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60362" y="27293"/>
            <a:ext cx="512338" cy="2072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0" b="1" dirty="0"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61946" y="31695"/>
            <a:ext cx="512336" cy="28469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0" b="1" dirty="0"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93543" y="2483889"/>
            <a:ext cx="512336" cy="2194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0" b="1" dirty="0"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01666" y="2483889"/>
            <a:ext cx="512336" cy="2194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0" b="1" dirty="0"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013082" y="2483889"/>
            <a:ext cx="512336" cy="2194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0" b="1" dirty="0">
                <a:latin typeface=".VnAvant" panose="020B7200000000000000" pitchFamily="34" charset="0"/>
              </a:rPr>
              <a:t>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082" y="5654558"/>
            <a:ext cx="1416379" cy="9342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842" y="4849685"/>
            <a:ext cx="762073" cy="17517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991" y="5654558"/>
            <a:ext cx="2180015" cy="94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26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9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634" y="2699957"/>
            <a:ext cx="7500731" cy="98414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7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br>
              <a:rPr lang="en-US" sz="7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tinh mắt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964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8"/>
          <a:stretch/>
        </p:blipFill>
        <p:spPr>
          <a:xfrm>
            <a:off x="45508" y="105314"/>
            <a:ext cx="7434470" cy="6871334"/>
          </a:xfrm>
        </p:spPr>
      </p:pic>
      <p:grpSp>
        <p:nvGrpSpPr>
          <p:cNvPr id="19" name="Group 18"/>
          <p:cNvGrpSpPr/>
          <p:nvPr/>
        </p:nvGrpSpPr>
        <p:grpSpPr>
          <a:xfrm>
            <a:off x="689111" y="2644835"/>
            <a:ext cx="821636" cy="1086339"/>
            <a:chOff x="8017564" y="796857"/>
            <a:chExt cx="670894" cy="1086339"/>
          </a:xfrm>
        </p:grpSpPr>
        <p:sp>
          <p:nvSpPr>
            <p:cNvPr id="5" name="Flowchart: Connector 4"/>
            <p:cNvSpPr/>
            <p:nvPr/>
          </p:nvSpPr>
          <p:spPr>
            <a:xfrm>
              <a:off x="8017564" y="1126432"/>
              <a:ext cx="670894" cy="756764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.VnAvant" panose="020B7200000000000000" pitchFamily="34" charset="0"/>
                </a:rPr>
                <a:t>l</a:t>
              </a:r>
            </a:p>
          </p:txBody>
        </p:sp>
        <p:sp>
          <p:nvSpPr>
            <p:cNvPr id="17" name="Block Arc 16"/>
            <p:cNvSpPr/>
            <p:nvPr/>
          </p:nvSpPr>
          <p:spPr>
            <a:xfrm rot="3528437">
              <a:off x="8120403" y="1048821"/>
              <a:ext cx="273213" cy="202028"/>
            </a:xfrm>
            <a:prstGeom prst="blockArc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Moon 17"/>
            <p:cNvSpPr/>
            <p:nvPr/>
          </p:nvSpPr>
          <p:spPr>
            <a:xfrm flipH="1">
              <a:off x="8299174" y="796857"/>
              <a:ext cx="273544" cy="441354"/>
            </a:xfrm>
            <a:prstGeom prst="moon">
              <a:avLst>
                <a:gd name="adj" fmla="val 62749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73424" y="1512643"/>
            <a:ext cx="821636" cy="1086339"/>
            <a:chOff x="8017564" y="796857"/>
            <a:chExt cx="670894" cy="1086339"/>
          </a:xfrm>
        </p:grpSpPr>
        <p:sp>
          <p:nvSpPr>
            <p:cNvPr id="21" name="Flowchart: Connector 20"/>
            <p:cNvSpPr/>
            <p:nvPr/>
          </p:nvSpPr>
          <p:spPr>
            <a:xfrm>
              <a:off x="8017564" y="1126432"/>
              <a:ext cx="670894" cy="756764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.VnAvant" panose="020B7200000000000000" pitchFamily="34" charset="0"/>
                </a:rPr>
                <a:t>m</a:t>
              </a:r>
            </a:p>
          </p:txBody>
        </p:sp>
        <p:sp>
          <p:nvSpPr>
            <p:cNvPr id="22" name="Block Arc 21"/>
            <p:cNvSpPr/>
            <p:nvPr/>
          </p:nvSpPr>
          <p:spPr>
            <a:xfrm rot="3528437">
              <a:off x="8120403" y="1048821"/>
              <a:ext cx="273213" cy="202028"/>
            </a:xfrm>
            <a:prstGeom prst="blockArc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Moon 22"/>
            <p:cNvSpPr/>
            <p:nvPr/>
          </p:nvSpPr>
          <p:spPr>
            <a:xfrm flipH="1">
              <a:off x="8299174" y="796857"/>
              <a:ext cx="273544" cy="441354"/>
            </a:xfrm>
            <a:prstGeom prst="moon">
              <a:avLst>
                <a:gd name="adj" fmla="val 62749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880605" y="237154"/>
            <a:ext cx="821636" cy="1086339"/>
            <a:chOff x="8017564" y="796857"/>
            <a:chExt cx="670894" cy="1086339"/>
          </a:xfrm>
        </p:grpSpPr>
        <p:sp>
          <p:nvSpPr>
            <p:cNvPr id="25" name="Flowchart: Connector 24"/>
            <p:cNvSpPr/>
            <p:nvPr/>
          </p:nvSpPr>
          <p:spPr>
            <a:xfrm>
              <a:off x="8017564" y="1126432"/>
              <a:ext cx="670894" cy="756764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.VnAvant" panose="020B7200000000000000" pitchFamily="34" charset="0"/>
                </a:rPr>
                <a:t>l</a:t>
              </a:r>
            </a:p>
          </p:txBody>
        </p:sp>
        <p:sp>
          <p:nvSpPr>
            <p:cNvPr id="26" name="Block Arc 25"/>
            <p:cNvSpPr/>
            <p:nvPr/>
          </p:nvSpPr>
          <p:spPr>
            <a:xfrm rot="3528437">
              <a:off x="8120403" y="1048821"/>
              <a:ext cx="273213" cy="202028"/>
            </a:xfrm>
            <a:prstGeom prst="blockArc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Moon 26"/>
            <p:cNvSpPr/>
            <p:nvPr/>
          </p:nvSpPr>
          <p:spPr>
            <a:xfrm flipH="1">
              <a:off x="8299174" y="796857"/>
              <a:ext cx="273544" cy="441354"/>
            </a:xfrm>
            <a:prstGeom prst="moon">
              <a:avLst>
                <a:gd name="adj" fmla="val 62749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827313" y="710221"/>
            <a:ext cx="821636" cy="1086339"/>
            <a:chOff x="8017564" y="796857"/>
            <a:chExt cx="670894" cy="1086339"/>
          </a:xfrm>
        </p:grpSpPr>
        <p:sp>
          <p:nvSpPr>
            <p:cNvPr id="29" name="Flowchart: Connector 28"/>
            <p:cNvSpPr/>
            <p:nvPr/>
          </p:nvSpPr>
          <p:spPr>
            <a:xfrm>
              <a:off x="8017564" y="1126432"/>
              <a:ext cx="670894" cy="756764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.VnAvant" panose="020B7200000000000000" pitchFamily="34" charset="0"/>
                </a:rPr>
                <a:t>n</a:t>
              </a:r>
            </a:p>
          </p:txBody>
        </p:sp>
        <p:sp>
          <p:nvSpPr>
            <p:cNvPr id="30" name="Block Arc 29"/>
            <p:cNvSpPr/>
            <p:nvPr/>
          </p:nvSpPr>
          <p:spPr>
            <a:xfrm rot="3528437">
              <a:off x="8120403" y="1048821"/>
              <a:ext cx="273213" cy="202028"/>
            </a:xfrm>
            <a:prstGeom prst="blockArc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Moon 30"/>
            <p:cNvSpPr/>
            <p:nvPr/>
          </p:nvSpPr>
          <p:spPr>
            <a:xfrm flipH="1">
              <a:off x="8299174" y="796857"/>
              <a:ext cx="273544" cy="441354"/>
            </a:xfrm>
            <a:prstGeom prst="moon">
              <a:avLst>
                <a:gd name="adj" fmla="val 62749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093578" y="452406"/>
            <a:ext cx="821636" cy="1086339"/>
            <a:chOff x="8017564" y="796857"/>
            <a:chExt cx="670894" cy="1086339"/>
          </a:xfrm>
        </p:grpSpPr>
        <p:sp>
          <p:nvSpPr>
            <p:cNvPr id="33" name="Flowchart: Connector 32"/>
            <p:cNvSpPr/>
            <p:nvPr/>
          </p:nvSpPr>
          <p:spPr>
            <a:xfrm>
              <a:off x="8017564" y="1126432"/>
              <a:ext cx="670894" cy="756764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.VnAvant" panose="020B7200000000000000" pitchFamily="34" charset="0"/>
                </a:rPr>
                <a:t>n</a:t>
              </a:r>
            </a:p>
          </p:txBody>
        </p:sp>
        <p:sp>
          <p:nvSpPr>
            <p:cNvPr id="34" name="Block Arc 33"/>
            <p:cNvSpPr/>
            <p:nvPr/>
          </p:nvSpPr>
          <p:spPr>
            <a:xfrm rot="3528437">
              <a:off x="8120403" y="1048821"/>
              <a:ext cx="273213" cy="202028"/>
            </a:xfrm>
            <a:prstGeom prst="blockArc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Moon 34"/>
            <p:cNvSpPr/>
            <p:nvPr/>
          </p:nvSpPr>
          <p:spPr>
            <a:xfrm flipH="1">
              <a:off x="8299174" y="796857"/>
              <a:ext cx="273544" cy="441354"/>
            </a:xfrm>
            <a:prstGeom prst="moon">
              <a:avLst>
                <a:gd name="adj" fmla="val 62749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44403" y="1267066"/>
            <a:ext cx="821636" cy="1086339"/>
            <a:chOff x="8017564" y="796857"/>
            <a:chExt cx="670894" cy="1086339"/>
          </a:xfrm>
        </p:grpSpPr>
        <p:sp>
          <p:nvSpPr>
            <p:cNvPr id="47" name="Flowchart: Connector 46"/>
            <p:cNvSpPr/>
            <p:nvPr/>
          </p:nvSpPr>
          <p:spPr>
            <a:xfrm>
              <a:off x="8017564" y="1126432"/>
              <a:ext cx="670894" cy="756764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.VnAvant" panose="020B7200000000000000" pitchFamily="34" charset="0"/>
                </a:rPr>
                <a:t>m</a:t>
              </a:r>
            </a:p>
          </p:txBody>
        </p:sp>
        <p:sp>
          <p:nvSpPr>
            <p:cNvPr id="48" name="Block Arc 47"/>
            <p:cNvSpPr/>
            <p:nvPr/>
          </p:nvSpPr>
          <p:spPr>
            <a:xfrm rot="3528437">
              <a:off x="8120403" y="1048821"/>
              <a:ext cx="273213" cy="202028"/>
            </a:xfrm>
            <a:prstGeom prst="blockArc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Moon 48"/>
            <p:cNvSpPr/>
            <p:nvPr/>
          </p:nvSpPr>
          <p:spPr>
            <a:xfrm flipH="1">
              <a:off x="8299174" y="796857"/>
              <a:ext cx="273544" cy="441354"/>
            </a:xfrm>
            <a:prstGeom prst="moon">
              <a:avLst>
                <a:gd name="adj" fmla="val 62749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784118" y="1593759"/>
            <a:ext cx="821636" cy="1086339"/>
            <a:chOff x="8017564" y="796857"/>
            <a:chExt cx="670894" cy="1086339"/>
          </a:xfrm>
        </p:grpSpPr>
        <p:sp>
          <p:nvSpPr>
            <p:cNvPr id="51" name="Flowchart: Connector 50"/>
            <p:cNvSpPr/>
            <p:nvPr/>
          </p:nvSpPr>
          <p:spPr>
            <a:xfrm>
              <a:off x="8017564" y="1126432"/>
              <a:ext cx="670894" cy="756764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.VnAvant" panose="020B7200000000000000" pitchFamily="34" charset="0"/>
                </a:rPr>
                <a:t>l</a:t>
              </a:r>
            </a:p>
          </p:txBody>
        </p:sp>
        <p:sp>
          <p:nvSpPr>
            <p:cNvPr id="52" name="Block Arc 51"/>
            <p:cNvSpPr/>
            <p:nvPr/>
          </p:nvSpPr>
          <p:spPr>
            <a:xfrm rot="3528437">
              <a:off x="8120403" y="1048821"/>
              <a:ext cx="273213" cy="202028"/>
            </a:xfrm>
            <a:prstGeom prst="blockArc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Moon 52"/>
            <p:cNvSpPr/>
            <p:nvPr/>
          </p:nvSpPr>
          <p:spPr>
            <a:xfrm flipH="1">
              <a:off x="8299174" y="796857"/>
              <a:ext cx="273544" cy="441354"/>
            </a:xfrm>
            <a:prstGeom prst="moon">
              <a:avLst>
                <a:gd name="adj" fmla="val 62749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660148" y="2314477"/>
            <a:ext cx="821636" cy="1086339"/>
            <a:chOff x="8017564" y="796857"/>
            <a:chExt cx="670894" cy="1086339"/>
          </a:xfrm>
        </p:grpSpPr>
        <p:sp>
          <p:nvSpPr>
            <p:cNvPr id="60" name="Flowchart: Connector 59"/>
            <p:cNvSpPr/>
            <p:nvPr/>
          </p:nvSpPr>
          <p:spPr>
            <a:xfrm>
              <a:off x="8017564" y="1126432"/>
              <a:ext cx="670894" cy="756764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.VnAvant" panose="020B7200000000000000" pitchFamily="34" charset="0"/>
                </a:rPr>
                <a:t>n</a:t>
              </a:r>
            </a:p>
          </p:txBody>
        </p:sp>
        <p:sp>
          <p:nvSpPr>
            <p:cNvPr id="61" name="Block Arc 60"/>
            <p:cNvSpPr/>
            <p:nvPr/>
          </p:nvSpPr>
          <p:spPr>
            <a:xfrm rot="3528437">
              <a:off x="8120403" y="1048821"/>
              <a:ext cx="273213" cy="202028"/>
            </a:xfrm>
            <a:prstGeom prst="blockArc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" name="Moon 61"/>
            <p:cNvSpPr/>
            <p:nvPr/>
          </p:nvSpPr>
          <p:spPr>
            <a:xfrm flipH="1">
              <a:off x="8299174" y="796857"/>
              <a:ext cx="273544" cy="441354"/>
            </a:xfrm>
            <a:prstGeom prst="moon">
              <a:avLst>
                <a:gd name="adj" fmla="val 62749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492052" y="1615331"/>
            <a:ext cx="821636" cy="1158877"/>
            <a:chOff x="8007561" y="796857"/>
            <a:chExt cx="670894" cy="1158877"/>
          </a:xfrm>
        </p:grpSpPr>
        <p:sp>
          <p:nvSpPr>
            <p:cNvPr id="64" name="Flowchart: Connector 63"/>
            <p:cNvSpPr/>
            <p:nvPr/>
          </p:nvSpPr>
          <p:spPr>
            <a:xfrm>
              <a:off x="8007561" y="1198970"/>
              <a:ext cx="670894" cy="756764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.VnAvant" panose="020B7200000000000000" pitchFamily="34" charset="0"/>
                </a:rPr>
                <a:t>l</a:t>
              </a:r>
            </a:p>
          </p:txBody>
        </p:sp>
        <p:sp>
          <p:nvSpPr>
            <p:cNvPr id="65" name="Block Arc 64"/>
            <p:cNvSpPr/>
            <p:nvPr/>
          </p:nvSpPr>
          <p:spPr>
            <a:xfrm rot="3528437">
              <a:off x="8120403" y="1048821"/>
              <a:ext cx="273213" cy="202028"/>
            </a:xfrm>
            <a:prstGeom prst="blockArc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Moon 65"/>
            <p:cNvSpPr/>
            <p:nvPr/>
          </p:nvSpPr>
          <p:spPr>
            <a:xfrm flipH="1">
              <a:off x="8299174" y="796857"/>
              <a:ext cx="273544" cy="441354"/>
            </a:xfrm>
            <a:prstGeom prst="moon">
              <a:avLst>
                <a:gd name="adj" fmla="val 62749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469497" y="1232764"/>
            <a:ext cx="821636" cy="1086339"/>
            <a:chOff x="8017564" y="796857"/>
            <a:chExt cx="670894" cy="1086339"/>
          </a:xfrm>
        </p:grpSpPr>
        <p:sp>
          <p:nvSpPr>
            <p:cNvPr id="68" name="Flowchart: Connector 67"/>
            <p:cNvSpPr/>
            <p:nvPr/>
          </p:nvSpPr>
          <p:spPr>
            <a:xfrm>
              <a:off x="8017564" y="1126432"/>
              <a:ext cx="670894" cy="756764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.VnAvant" panose="020B7200000000000000" pitchFamily="34" charset="0"/>
                </a:rPr>
                <a:t>m</a:t>
              </a:r>
            </a:p>
          </p:txBody>
        </p:sp>
        <p:sp>
          <p:nvSpPr>
            <p:cNvPr id="69" name="Block Arc 68"/>
            <p:cNvSpPr/>
            <p:nvPr/>
          </p:nvSpPr>
          <p:spPr>
            <a:xfrm rot="3528437">
              <a:off x="8120403" y="1048821"/>
              <a:ext cx="273213" cy="202028"/>
            </a:xfrm>
            <a:prstGeom prst="blockArc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Moon 69"/>
            <p:cNvSpPr/>
            <p:nvPr/>
          </p:nvSpPr>
          <p:spPr>
            <a:xfrm flipH="1">
              <a:off x="8299174" y="796857"/>
              <a:ext cx="273544" cy="441354"/>
            </a:xfrm>
            <a:prstGeom prst="moon">
              <a:avLst>
                <a:gd name="adj" fmla="val 62749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437710" y="2454642"/>
            <a:ext cx="821636" cy="1086339"/>
            <a:chOff x="8017564" y="796857"/>
            <a:chExt cx="670894" cy="1086339"/>
          </a:xfrm>
        </p:grpSpPr>
        <p:sp>
          <p:nvSpPr>
            <p:cNvPr id="72" name="Flowchart: Connector 71"/>
            <p:cNvSpPr/>
            <p:nvPr/>
          </p:nvSpPr>
          <p:spPr>
            <a:xfrm>
              <a:off x="8017564" y="1126432"/>
              <a:ext cx="670894" cy="756764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.VnAvant" panose="020B7200000000000000" pitchFamily="34" charset="0"/>
                </a:rPr>
                <a:t>n</a:t>
              </a:r>
            </a:p>
          </p:txBody>
        </p:sp>
        <p:sp>
          <p:nvSpPr>
            <p:cNvPr id="73" name="Block Arc 72"/>
            <p:cNvSpPr/>
            <p:nvPr/>
          </p:nvSpPr>
          <p:spPr>
            <a:xfrm rot="3528437">
              <a:off x="8120403" y="1048821"/>
              <a:ext cx="273213" cy="202028"/>
            </a:xfrm>
            <a:prstGeom prst="blockArc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4" name="Moon 73"/>
            <p:cNvSpPr/>
            <p:nvPr/>
          </p:nvSpPr>
          <p:spPr>
            <a:xfrm flipH="1">
              <a:off x="8299174" y="796857"/>
              <a:ext cx="273544" cy="441354"/>
            </a:xfrm>
            <a:prstGeom prst="moon">
              <a:avLst>
                <a:gd name="adj" fmla="val 62749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309843" y="2416181"/>
            <a:ext cx="821636" cy="1086339"/>
            <a:chOff x="8017564" y="796857"/>
            <a:chExt cx="670894" cy="1086339"/>
          </a:xfrm>
        </p:grpSpPr>
        <p:sp>
          <p:nvSpPr>
            <p:cNvPr id="76" name="Flowchart: Connector 75"/>
            <p:cNvSpPr/>
            <p:nvPr/>
          </p:nvSpPr>
          <p:spPr>
            <a:xfrm>
              <a:off x="8017564" y="1126432"/>
              <a:ext cx="670894" cy="756764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.VnAvant" panose="020B7200000000000000" pitchFamily="34" charset="0"/>
                </a:rPr>
                <a:t>m</a:t>
              </a:r>
            </a:p>
          </p:txBody>
        </p:sp>
        <p:sp>
          <p:nvSpPr>
            <p:cNvPr id="77" name="Block Arc 76"/>
            <p:cNvSpPr/>
            <p:nvPr/>
          </p:nvSpPr>
          <p:spPr>
            <a:xfrm rot="3528437">
              <a:off x="8120403" y="1048821"/>
              <a:ext cx="273213" cy="202028"/>
            </a:xfrm>
            <a:prstGeom prst="blockArc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" name="Moon 77"/>
            <p:cNvSpPr/>
            <p:nvPr/>
          </p:nvSpPr>
          <p:spPr>
            <a:xfrm flipH="1">
              <a:off x="8299174" y="796857"/>
              <a:ext cx="273544" cy="441354"/>
            </a:xfrm>
            <a:prstGeom prst="moon">
              <a:avLst>
                <a:gd name="adj" fmla="val 62749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Flowchart: Magnetic Disk 78"/>
          <p:cNvSpPr/>
          <p:nvPr/>
        </p:nvSpPr>
        <p:spPr>
          <a:xfrm>
            <a:off x="8401878" y="1562338"/>
            <a:ext cx="2951922" cy="892303"/>
          </a:xfrm>
          <a:prstGeom prst="flowChartMagneticDis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80" name="Flowchart: Magnetic Disk 79"/>
          <p:cNvSpPr/>
          <p:nvPr/>
        </p:nvSpPr>
        <p:spPr>
          <a:xfrm>
            <a:off x="8459858" y="3570304"/>
            <a:ext cx="2951922" cy="892303"/>
          </a:xfrm>
          <a:prstGeom prst="flowChartMagneticDis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81" name="Flowchart: Magnetic Disk 80"/>
          <p:cNvSpPr/>
          <p:nvPr/>
        </p:nvSpPr>
        <p:spPr>
          <a:xfrm>
            <a:off x="8494644" y="5687833"/>
            <a:ext cx="2951922" cy="892303"/>
          </a:xfrm>
          <a:prstGeom prst="flowChartMagneticDis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5252" y="132813"/>
            <a:ext cx="6586246" cy="101876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hãy hái quả và để vào rổ tương ứng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781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69746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5" name="bài hát màu ho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80039" y="43325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3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52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"/>
            <a:ext cx="12324522" cy="7397087"/>
            <a:chOff x="0" y="-1"/>
            <a:chExt cx="12324522" cy="73970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12324522" cy="739708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64704" y="3507475"/>
              <a:ext cx="2042269" cy="3125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2259" y="1401098"/>
            <a:ext cx="6740014" cy="297917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 MỤC ĐÍCH- YÊU CẦU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l, m, 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28185" y="430377"/>
            <a:ext cx="1804869" cy="5871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4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12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"/>
            <a:ext cx="12324522" cy="7397087"/>
            <a:chOff x="0" y="-1"/>
            <a:chExt cx="12324522" cy="73970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12324522" cy="739708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64704" y="3507475"/>
              <a:ext cx="2042269" cy="3125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6840" y="1578076"/>
            <a:ext cx="6700683" cy="26694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lvl="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0">
              <a:buFontTx/>
              <a:buChar char="-"/>
            </a:pP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Tx/>
              <a:buChar char="-"/>
            </a:pP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28185" y="430377"/>
            <a:ext cx="1804869" cy="5871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4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94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70"/>
          <a:stretch/>
        </p:blipFill>
        <p:spPr>
          <a:xfrm>
            <a:off x="-3450" y="280218"/>
            <a:ext cx="12291647" cy="746268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81" y="766917"/>
            <a:ext cx="9527458" cy="4939392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54259" y="5937332"/>
            <a:ext cx="786517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002060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63546" y="5899062"/>
            <a:ext cx="463827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00206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529340" y="5933092"/>
            <a:ext cx="463827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00206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517821" y="5891087"/>
            <a:ext cx="463827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8000" b="1" dirty="0">
              <a:latin typeface=".VnAvant" panose="020B7200000000000000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504565" y="5899062"/>
            <a:ext cx="463827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00206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47180" y="5871501"/>
            <a:ext cx="463827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002060"/>
                </a:solidFill>
                <a:latin typeface=".VnAvant" panose="020B7200000000000000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71402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0.02018 -0.85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-4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03568 -0.849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-4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"/>
            <a:ext cx="12324522" cy="7397087"/>
            <a:chOff x="0" y="-1"/>
            <a:chExt cx="12324522" cy="73970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12324522" cy="739708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64704" y="3507475"/>
              <a:ext cx="2042269" cy="3125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8194" y="433553"/>
            <a:ext cx="1804869" cy="5871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9600" b="1" dirty="0">
                <a:solidFill>
                  <a:srgbClr val="00206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28185" y="430377"/>
            <a:ext cx="1804869" cy="5871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9600" b="1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52391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70"/>
          <a:stretch/>
        </p:blipFill>
        <p:spPr>
          <a:xfrm>
            <a:off x="0" y="-66261"/>
            <a:ext cx="12291647" cy="6858001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365" y="1117639"/>
            <a:ext cx="8404916" cy="4527079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222805" y="5899062"/>
            <a:ext cx="786517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002060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63546" y="5899062"/>
            <a:ext cx="463827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00206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529340" y="5912975"/>
            <a:ext cx="463827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00206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504565" y="5899062"/>
            <a:ext cx="463827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002060"/>
                </a:solidFill>
                <a:latin typeface=".VnAvant" panose="020B7200000000000000" pitchFamily="34" charset="0"/>
              </a:rPr>
              <a:t>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959212" y="5871501"/>
            <a:ext cx="463827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00206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585250" y="5871501"/>
            <a:ext cx="463827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002060"/>
                </a:solidFill>
                <a:latin typeface=".VnAvant" panose="020B7200000000000000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35553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01511 -0.85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" y="-4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8 -0.00764 L 0.00638 -0.8576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4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7.40741E-7 L -0.01953 -0.8458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" y="-4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"/>
            <a:ext cx="12324522" cy="7397087"/>
            <a:chOff x="0" y="-1"/>
            <a:chExt cx="12324522" cy="739708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12324522" cy="739708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864704" y="3507475"/>
              <a:ext cx="2042269" cy="3125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704" y="-198782"/>
            <a:ext cx="10515600" cy="63094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9600" b="1" dirty="0">
                <a:solidFill>
                  <a:srgbClr val="00206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40602" y="1722782"/>
            <a:ext cx="879536" cy="35095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5" name="Content Placeholder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9" b="6449"/>
          <a:stretch/>
        </p:blipFill>
        <p:spPr>
          <a:xfrm>
            <a:off x="5367130" y="1547446"/>
            <a:ext cx="2482642" cy="368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9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550" y="5810865"/>
            <a:ext cx="1074696" cy="929148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002060"/>
                </a:solidFill>
                <a:latin typeface=".VnAvant" panose="020B7200000000000000" pitchFamily="34" charset="0"/>
              </a:rPr>
              <a:t>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117987"/>
            <a:ext cx="9898627" cy="5692878"/>
          </a:xfrm>
        </p:spPr>
      </p:pic>
      <p:sp>
        <p:nvSpPr>
          <p:cNvPr id="5" name="TextBox 4"/>
          <p:cNvSpPr txBox="1"/>
          <p:nvPr/>
        </p:nvSpPr>
        <p:spPr>
          <a:xfrm>
            <a:off x="4203291" y="5560142"/>
            <a:ext cx="1015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206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37472" y="5560143"/>
            <a:ext cx="926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206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3713" y="5560142"/>
            <a:ext cx="8297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206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40013" y="5560142"/>
            <a:ext cx="10028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206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77433" y="5560142"/>
            <a:ext cx="693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i</a:t>
            </a:r>
            <a:endParaRPr lang="en-US" sz="8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94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00417 -0.89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4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0.01145 -0.840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-4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0.00833 -0.808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4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62388"/>
            <a:ext cx="12324522" cy="7397087"/>
            <a:chOff x="0" y="-1"/>
            <a:chExt cx="12324522" cy="739708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12324522" cy="739708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864704" y="3507475"/>
              <a:ext cx="2042269" cy="3125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2673" y="142412"/>
            <a:ext cx="4171121" cy="63094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9600" b="1" dirty="0">
                <a:solidFill>
                  <a:srgbClr val="002060"/>
                </a:solidFill>
                <a:latin typeface=".VnAvant" panose="020B7200000000000000" pitchFamily="34" charset="0"/>
              </a:rPr>
              <a:t>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395" y="1966179"/>
            <a:ext cx="254317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9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232</Words>
  <Application>Microsoft Office PowerPoint</Application>
  <PresentationFormat>Widescreen</PresentationFormat>
  <Paragraphs>68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.VnAvant</vt:lpstr>
      <vt:lpstr>Arial</vt:lpstr>
      <vt:lpstr>Calibri</vt:lpstr>
      <vt:lpstr>Calibri Light</vt:lpstr>
      <vt:lpstr>Times New Roman</vt:lpstr>
      <vt:lpstr>Wingdings</vt:lpstr>
      <vt:lpstr>Office Theme</vt:lpstr>
      <vt:lpstr>Giáo án Làm quen chữ l, m, 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</vt:lpstr>
      <vt:lpstr>PowerPoint Presentation</vt:lpstr>
      <vt:lpstr>PowerPoint Presentation</vt:lpstr>
      <vt:lpstr>PowerPoint Presentation</vt:lpstr>
      <vt:lpstr>PowerPoint Presentation</vt:lpstr>
      <vt:lpstr>Trò chơi Bé tinh mắt</vt:lpstr>
      <vt:lpstr>Bé hãy hái quả và để vào rổ tương ứng</vt:lpstr>
      <vt:lpstr>3/ Kết thúc - Cho trẻ hát “Màu hoa”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74</cp:revision>
  <dcterms:created xsi:type="dcterms:W3CDTF">2018-01-04T14:02:48Z</dcterms:created>
  <dcterms:modified xsi:type="dcterms:W3CDTF">2023-09-20T04:42:57Z</dcterms:modified>
</cp:coreProperties>
</file>