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2" r:id="rId2"/>
    <p:sldId id="319" r:id="rId3"/>
    <p:sldId id="320" r:id="rId4"/>
    <p:sldId id="321" r:id="rId5"/>
    <p:sldId id="322" r:id="rId6"/>
    <p:sldId id="323" r:id="rId7"/>
    <p:sldId id="325" r:id="rId8"/>
    <p:sldId id="326" r:id="rId9"/>
    <p:sldId id="330" r:id="rId10"/>
    <p:sldId id="329" r:id="rId11"/>
    <p:sldId id="328" r:id="rId12"/>
    <p:sldId id="327" r:id="rId13"/>
    <p:sldId id="331" r:id="rId14"/>
    <p:sldId id="332" r:id="rId15"/>
    <p:sldId id="295" r:id="rId16"/>
    <p:sldId id="343" r:id="rId17"/>
    <p:sldId id="334" r:id="rId18"/>
    <p:sldId id="336" r:id="rId19"/>
    <p:sldId id="337" r:id="rId20"/>
    <p:sldId id="338" r:id="rId21"/>
    <p:sldId id="340" r:id="rId22"/>
    <p:sldId id="339" r:id="rId23"/>
    <p:sldId id="34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04E6C-7BC2-4CE8-9371-70B30C275DAE}" type="datetimeFigureOut">
              <a:rPr lang="en-US" smtClean="0"/>
              <a:pPr/>
              <a:t>9/19/2023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4F294-546E-4113-8DDC-2DCD2BC039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37AB82-F91B-400F-B2DB-1CAE5D88A225}"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7AB82-F91B-400F-B2DB-1CAE5D88A225}"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7AB82-F91B-400F-B2DB-1CAE5D88A225}"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7AB82-F91B-400F-B2DB-1CAE5D88A225}"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37AB82-F91B-400F-B2DB-1CAE5D88A225}"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37AB82-F91B-400F-B2DB-1CAE5D88A225}"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37AB82-F91B-400F-B2DB-1CAE5D88A225}" type="datetimeFigureOut">
              <a:rPr lang="en-US" smtClean="0"/>
              <a:pPr/>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7AB82-F91B-400F-B2DB-1CAE5D88A225}" type="datetimeFigureOut">
              <a:rPr lang="en-US" smtClean="0"/>
              <a:pPr/>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7AB82-F91B-400F-B2DB-1CAE5D88A225}" type="datetimeFigureOut">
              <a:rPr lang="en-US" smtClean="0"/>
              <a:pPr/>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7AB82-F91B-400F-B2DB-1CAE5D88A225}"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7AB82-F91B-400F-B2DB-1CAE5D88A225}"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5706D-1576-4B5C-9AF5-9D629DDECB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7AB82-F91B-400F-B2DB-1CAE5D88A225}" type="datetimeFigureOut">
              <a:rPr lang="en-US" smtClean="0"/>
              <a:pPr/>
              <a:t>9/19/2023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5706D-1576-4B5C-9AF5-9D629DDECB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573108" y="304800"/>
            <a:ext cx="7997781" cy="892552"/>
          </a:xfrm>
          <a:prstGeom prst="rect">
            <a:avLst/>
          </a:prstGeom>
          <a:noFill/>
        </p:spPr>
        <p:txBody>
          <a:bodyPr wrap="square" rtlCol="0">
            <a:spAutoFit/>
          </a:bodyPr>
          <a:lstStyle/>
          <a:p>
            <a:pPr algn="ctr"/>
            <a:r>
              <a:rPr lang="en-US" sz="2800" b="1" dirty="0" smtClean="0">
                <a:solidFill>
                  <a:srgbClr val="7030A0"/>
                </a:solidFill>
              </a:rPr>
              <a:t>PHÒNG GIÁO DỤC VÀ ĐÀO TẠO QUẬN LONG BIÊN</a:t>
            </a:r>
          </a:p>
          <a:p>
            <a:pPr algn="ctr"/>
            <a:r>
              <a:rPr lang="en-US" sz="2400" b="1" u="sng" dirty="0" smtClean="0">
                <a:solidFill>
                  <a:srgbClr val="7030A0"/>
                </a:solidFill>
              </a:rPr>
              <a:t>TRƯỜNG MẦM NON ĐỨC GIANG</a:t>
            </a:r>
            <a:endParaRPr lang="en-US" sz="2400" b="1" u="sng" dirty="0">
              <a:solidFill>
                <a:srgbClr val="7030A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1457966"/>
            <a:ext cx="1622878" cy="1263130"/>
          </a:xfrm>
          <a:prstGeom prst="rect">
            <a:avLst/>
          </a:prstGeom>
        </p:spPr>
      </p:pic>
      <p:sp>
        <p:nvSpPr>
          <p:cNvPr id="7" name="Title 1"/>
          <p:cNvSpPr txBox="1">
            <a:spLocks/>
          </p:cNvSpPr>
          <p:nvPr/>
        </p:nvSpPr>
        <p:spPr>
          <a:xfrm>
            <a:off x="1192439" y="3087435"/>
            <a:ext cx="6761409" cy="427038"/>
          </a:xfrm>
          <a:prstGeom prst="rect">
            <a:avLst/>
          </a:prstGeom>
        </p:spPr>
        <p:txBody>
          <a:bodyPr>
            <a:prstTxWarp prst="textInflateBottom">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n w="12700">
                  <a:solidFill>
                    <a:schemeClr val="accent1"/>
                  </a:solidFill>
                  <a:prstDash val="solid"/>
                </a:ln>
                <a:solidFill>
                  <a:schemeClr val="accent2">
                    <a:lumMod val="20000"/>
                    <a:lumOff val="80000"/>
                  </a:schemeClr>
                </a:solidFill>
                <a:effectLst>
                  <a:outerShdw dist="38100" dir="2640000" algn="bl" rotWithShape="0">
                    <a:schemeClr val="accent1"/>
                  </a:outerShdw>
                </a:effectLst>
              </a:rPr>
              <a:t>LĨNH VỰC PHÁT TRIỂN NGÔN NGỮ</a:t>
            </a:r>
            <a:endParaRPr lang="en-US" sz="3600" b="1" dirty="0">
              <a:ln w="12700">
                <a:solidFill>
                  <a:schemeClr val="accent1"/>
                </a:solidFill>
                <a:prstDash val="solid"/>
              </a:ln>
              <a:solidFill>
                <a:schemeClr val="accent2">
                  <a:lumMod val="20000"/>
                  <a:lumOff val="80000"/>
                </a:schemeClr>
              </a:solidFill>
              <a:effectLst>
                <a:outerShdw dist="38100" dir="2640000" algn="bl" rotWithShape="0">
                  <a:schemeClr val="accent1"/>
                </a:outerShdw>
              </a:effectLst>
            </a:endParaRPr>
          </a:p>
        </p:txBody>
      </p:sp>
      <p:sp>
        <p:nvSpPr>
          <p:cNvPr id="8" name="TextBox 7"/>
          <p:cNvSpPr txBox="1"/>
          <p:nvPr/>
        </p:nvSpPr>
        <p:spPr>
          <a:xfrm>
            <a:off x="896904" y="3949260"/>
            <a:ext cx="6954594" cy="1384995"/>
          </a:xfrm>
          <a:prstGeom prst="rect">
            <a:avLst/>
          </a:prstGeom>
          <a:noFill/>
        </p:spPr>
        <p:txBody>
          <a:bodyPr wrap="square" rtlCol="0">
            <a:spAutoFit/>
          </a:bodyPr>
          <a:lstStyle/>
          <a:p>
            <a:r>
              <a:rPr lang="en-US" sz="2800" b="1" smtClean="0">
                <a:solidFill>
                  <a:srgbClr val="FF0000"/>
                </a:solidFill>
              </a:rPr>
              <a:t>Làm quen văn học: Dạy thơ Cô giáo của con</a:t>
            </a:r>
            <a:endParaRPr lang="en-US" sz="2800" b="1" dirty="0" smtClean="0">
              <a:solidFill>
                <a:srgbClr val="FF0000"/>
              </a:solidFill>
            </a:endParaRPr>
          </a:p>
          <a:p>
            <a:r>
              <a:rPr lang="en-US" sz="2800" b="1" dirty="0" err="1" smtClean="0">
                <a:solidFill>
                  <a:srgbClr val="FF0000"/>
                </a:solidFill>
              </a:rPr>
              <a:t>Lớp</a:t>
            </a:r>
            <a:r>
              <a:rPr lang="en-US" sz="2800" b="1" dirty="0" smtClean="0">
                <a:solidFill>
                  <a:srgbClr val="FF0000"/>
                </a:solidFill>
              </a:rPr>
              <a:t>: </a:t>
            </a:r>
            <a:r>
              <a:rPr lang="en-US" sz="2800" b="1" dirty="0" err="1" smtClean="0">
                <a:solidFill>
                  <a:srgbClr val="FF0000"/>
                </a:solidFill>
              </a:rPr>
              <a:t>Mẫu</a:t>
            </a:r>
            <a:r>
              <a:rPr lang="en-US" sz="2800" b="1" dirty="0" smtClean="0">
                <a:solidFill>
                  <a:srgbClr val="FF0000"/>
                </a:solidFill>
              </a:rPr>
              <a:t> </a:t>
            </a:r>
            <a:r>
              <a:rPr lang="en-US" sz="2800" b="1" err="1" smtClean="0">
                <a:solidFill>
                  <a:srgbClr val="FF0000"/>
                </a:solidFill>
              </a:rPr>
              <a:t>giáo</a:t>
            </a:r>
            <a:r>
              <a:rPr lang="en-US" sz="2800" b="1" smtClean="0">
                <a:solidFill>
                  <a:srgbClr val="FF0000"/>
                </a:solidFill>
              </a:rPr>
              <a:t> bé C 3</a:t>
            </a:r>
            <a:endParaRPr lang="en-US" sz="2800" b="1" dirty="0" smtClean="0">
              <a:solidFill>
                <a:srgbClr val="FF0000"/>
              </a:solidFill>
            </a:endParaRPr>
          </a:p>
          <a:p>
            <a:r>
              <a:rPr lang="en-US" sz="2800" b="1" dirty="0" err="1" smtClean="0">
                <a:solidFill>
                  <a:srgbClr val="FF0000"/>
                </a:solidFill>
              </a:rPr>
              <a:t>Giáo</a:t>
            </a:r>
            <a:r>
              <a:rPr lang="en-US" sz="2800" b="1" dirty="0" smtClean="0">
                <a:solidFill>
                  <a:srgbClr val="FF0000"/>
                </a:solidFill>
              </a:rPr>
              <a:t> </a:t>
            </a:r>
            <a:r>
              <a:rPr lang="en-US" sz="2800" b="1" dirty="0" err="1" smtClean="0">
                <a:solidFill>
                  <a:srgbClr val="FF0000"/>
                </a:solidFill>
              </a:rPr>
              <a:t>viên</a:t>
            </a:r>
            <a:r>
              <a:rPr lang="en-US" sz="2800" b="1" dirty="0" smtClean="0">
                <a:solidFill>
                  <a:srgbClr val="FF0000"/>
                </a:solidFill>
              </a:rPr>
              <a:t>: </a:t>
            </a:r>
            <a:r>
              <a:rPr lang="en-US" sz="2800" b="1" dirty="0" err="1" smtClean="0">
                <a:solidFill>
                  <a:srgbClr val="FF0000"/>
                </a:solidFill>
              </a:rPr>
              <a:t>Bành</a:t>
            </a:r>
            <a:r>
              <a:rPr lang="en-US" sz="2800" b="1" dirty="0" smtClean="0">
                <a:solidFill>
                  <a:srgbClr val="FF0000"/>
                </a:solidFill>
              </a:rPr>
              <a:t> </a:t>
            </a:r>
            <a:r>
              <a:rPr lang="en-US" sz="2800" b="1" dirty="0" err="1" smtClean="0">
                <a:solidFill>
                  <a:srgbClr val="FF0000"/>
                </a:solidFill>
              </a:rPr>
              <a:t>Thị</a:t>
            </a:r>
            <a:r>
              <a:rPr lang="en-US" sz="2800" b="1" dirty="0" smtClean="0">
                <a:solidFill>
                  <a:srgbClr val="FF0000"/>
                </a:solidFill>
              </a:rPr>
              <a:t> </a:t>
            </a:r>
            <a:r>
              <a:rPr lang="en-US" sz="2800" b="1" dirty="0" err="1" smtClean="0">
                <a:solidFill>
                  <a:srgbClr val="FF0000"/>
                </a:solidFill>
              </a:rPr>
              <a:t>Tâ</a:t>
            </a:r>
            <a:r>
              <a:rPr lang="en-US" sz="2800" b="1" dirty="0" err="1">
                <a:solidFill>
                  <a:srgbClr val="FF0000"/>
                </a:solidFill>
              </a:rPr>
              <a:t>m</a:t>
            </a:r>
            <a:endParaRPr lang="en-US" sz="2800" b="1" dirty="0">
              <a:solidFill>
                <a:srgbClr val="FF0000"/>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9707" y="4273059"/>
            <a:ext cx="3013657" cy="2659069"/>
          </a:xfrm>
          <a:prstGeom prst="rect">
            <a:avLst/>
          </a:prstGeom>
        </p:spPr>
      </p:pic>
    </p:spTree>
    <p:extLst>
      <p:ext uri="{BB962C8B-B14F-4D97-AF65-F5344CB8AC3E}">
        <p14:creationId xmlns:p14="http://schemas.microsoft.com/office/powerpoint/2010/main" val="319644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934200"/>
          </a:xfrm>
          <a:prstGeom prst="rect">
            <a:avLst/>
          </a:prstGeom>
        </p:spPr>
      </p:pic>
      <p:sp>
        <p:nvSpPr>
          <p:cNvPr id="3" name="TextBox 2"/>
          <p:cNvSpPr txBox="1"/>
          <p:nvPr/>
        </p:nvSpPr>
        <p:spPr>
          <a:xfrm>
            <a:off x="3124200" y="1981200"/>
            <a:ext cx="3505200" cy="1200329"/>
          </a:xfrm>
          <a:prstGeom prst="rect">
            <a:avLst/>
          </a:prstGeom>
          <a:noFill/>
        </p:spPr>
        <p:txBody>
          <a:bodyPr wrap="square" rtlCol="0">
            <a:spAutoFit/>
          </a:bodyPr>
          <a:lstStyle/>
          <a:p>
            <a:r>
              <a:rPr lang="en-US" sz="3600" b="1" smtClean="0">
                <a:solidFill>
                  <a:schemeClr val="bg1"/>
                </a:solidFill>
              </a:rPr>
              <a:t>Cô đọc diễn cảm bài thơ lần 2</a:t>
            </a:r>
            <a:endParaRPr lang="en-US" sz="3600" b="1">
              <a:solidFill>
                <a:schemeClr val="bg1"/>
              </a:solidFill>
            </a:endParaRPr>
          </a:p>
        </p:txBody>
      </p:sp>
    </p:spTree>
    <p:extLst>
      <p:ext uri="{BB962C8B-B14F-4D97-AF65-F5344CB8AC3E}">
        <p14:creationId xmlns:p14="http://schemas.microsoft.com/office/powerpoint/2010/main" val="354174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C:\Users\COMPUTER\Downloads\co giao 1.jpg"/>
          <p:cNvPicPr>
            <a:picLocks noChangeAspect="1" noChangeArrowheads="1"/>
          </p:cNvPicPr>
          <p:nvPr/>
        </p:nvPicPr>
        <p:blipFill>
          <a:blip r:embed="rId3"/>
          <a:srcRect/>
          <a:stretch>
            <a:fillRect/>
          </a:stretch>
        </p:blipFill>
        <p:spPr bwMode="auto">
          <a:xfrm>
            <a:off x="0" y="0"/>
            <a:ext cx="5877791" cy="6851073"/>
          </a:xfrm>
          <a:prstGeom prst="rect">
            <a:avLst/>
          </a:prstGeom>
          <a:noFill/>
        </p:spPr>
      </p:pic>
      <p:sp>
        <p:nvSpPr>
          <p:cNvPr id="4" name="TextBox 3"/>
          <p:cNvSpPr txBox="1"/>
          <p:nvPr/>
        </p:nvSpPr>
        <p:spPr>
          <a:xfrm>
            <a:off x="5877791" y="2391021"/>
            <a:ext cx="3266209" cy="2062103"/>
          </a:xfrm>
          <a:prstGeom prst="rect">
            <a:avLst/>
          </a:prstGeom>
          <a:noFill/>
        </p:spPr>
        <p:txBody>
          <a:bodyPr wrap="square" rtlCol="0">
            <a:spAutoFit/>
          </a:bodyPr>
          <a:lstStyle/>
          <a:p>
            <a:r>
              <a:rPr lang="en-US" sz="3200" b="1" smtClean="0">
                <a:solidFill>
                  <a:schemeClr val="accent2">
                    <a:lumMod val="50000"/>
                  </a:schemeClr>
                </a:solidFill>
              </a:rPr>
              <a:t>Mỗi khi vào lớp</a:t>
            </a:r>
          </a:p>
          <a:p>
            <a:r>
              <a:rPr lang="en-US" sz="3200" b="1" smtClean="0">
                <a:solidFill>
                  <a:schemeClr val="accent2">
                    <a:lumMod val="50000"/>
                  </a:schemeClr>
                </a:solidFill>
              </a:rPr>
              <a:t>Cô cười thật tươi</a:t>
            </a:r>
          </a:p>
          <a:p>
            <a:r>
              <a:rPr lang="en-US" sz="3200" b="1" smtClean="0">
                <a:solidFill>
                  <a:schemeClr val="accent2">
                    <a:lumMod val="50000"/>
                  </a:schemeClr>
                </a:solidFill>
              </a:rPr>
              <a:t>Say sưa giảng bài</a:t>
            </a:r>
          </a:p>
          <a:p>
            <a:r>
              <a:rPr lang="en-US" sz="3200" b="1" smtClean="0">
                <a:solidFill>
                  <a:schemeClr val="accent2">
                    <a:lumMod val="50000"/>
                  </a:schemeClr>
                </a:solidFill>
              </a:rPr>
              <a:t>Giọng cô ấm áp</a:t>
            </a:r>
            <a:endParaRPr lang="en-US" sz="3200" b="1">
              <a:solidFill>
                <a:schemeClr val="accent2">
                  <a:lumMod val="50000"/>
                </a:schemeClr>
              </a:solidFill>
            </a:endParaRPr>
          </a:p>
        </p:txBody>
      </p:sp>
    </p:spTree>
    <p:extLst>
      <p:ext uri="{BB962C8B-B14F-4D97-AF65-F5344CB8AC3E}">
        <p14:creationId xmlns:p14="http://schemas.microsoft.com/office/powerpoint/2010/main" val="222084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9" presetClass="emph" presetSubtype="0" fill="hold" nodeType="clickEffect">
                                  <p:stCondLst>
                                    <p:cond delay="0"/>
                                  </p:stCondLst>
                                  <p:childTnLst>
                                    <p:animClr clrSpc="rgb" dir="cw">
                                      <p:cBhvr override="childStyle">
                                        <p:cTn id="33" dur="1000" fill="hold"/>
                                        <p:tgtEl>
                                          <p:spTgt spid="4">
                                            <p:txEl>
                                              <p:pRg st="0" end="0"/>
                                            </p:txEl>
                                          </p:spTgt>
                                        </p:tgtEl>
                                        <p:attrNameLst>
                                          <p:attrName>style.color</p:attrName>
                                        </p:attrNameLst>
                                      </p:cBhvr>
                                      <p:to>
                                        <a:srgbClr val="00B050"/>
                                      </p:to>
                                    </p:animClr>
                                    <p:animClr clrSpc="rgb" dir="cw">
                                      <p:cBhvr>
                                        <p:cTn id="34" dur="1000" fill="hold"/>
                                        <p:tgtEl>
                                          <p:spTgt spid="4">
                                            <p:txEl>
                                              <p:pRg st="0" end="0"/>
                                            </p:txEl>
                                          </p:spTgt>
                                        </p:tgtEl>
                                        <p:attrNameLst>
                                          <p:attrName>fillcolor</p:attrName>
                                        </p:attrNameLst>
                                      </p:cBhvr>
                                      <p:to>
                                        <a:srgbClr val="00B050"/>
                                      </p:to>
                                    </p:animClr>
                                    <p:set>
                                      <p:cBhvr>
                                        <p:cTn id="35" dur="1000" fill="hold"/>
                                        <p:tgtEl>
                                          <p:spTgt spid="4">
                                            <p:txEl>
                                              <p:pRg st="0" end="0"/>
                                            </p:txEl>
                                          </p:spTgt>
                                        </p:tgtEl>
                                        <p:attrNameLst>
                                          <p:attrName>fill.type</p:attrName>
                                        </p:attrNameLst>
                                      </p:cBhvr>
                                      <p:to>
                                        <p:strVal val="solid"/>
                                      </p:to>
                                    </p:set>
                                    <p:set>
                                      <p:cBhvr>
                                        <p:cTn id="36" dur="1000" fill="hold"/>
                                        <p:tgtEl>
                                          <p:spTgt spid="4">
                                            <p:txEl>
                                              <p:pRg st="0" end="0"/>
                                            </p:txEl>
                                          </p:spTgt>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9" presetClass="emph" presetSubtype="0" fill="hold" nodeType="clickEffect">
                                  <p:stCondLst>
                                    <p:cond delay="0"/>
                                  </p:stCondLst>
                                  <p:childTnLst>
                                    <p:animClr clrSpc="rgb" dir="cw">
                                      <p:cBhvr override="childStyle">
                                        <p:cTn id="40" dur="500" fill="hold"/>
                                        <p:tgtEl>
                                          <p:spTgt spid="4">
                                            <p:txEl>
                                              <p:pRg st="1" end="1"/>
                                            </p:txEl>
                                          </p:spTgt>
                                        </p:tgtEl>
                                        <p:attrNameLst>
                                          <p:attrName>style.color</p:attrName>
                                        </p:attrNameLst>
                                      </p:cBhvr>
                                      <p:to>
                                        <a:srgbClr val="00B050"/>
                                      </p:to>
                                    </p:animClr>
                                    <p:animClr clrSpc="rgb" dir="cw">
                                      <p:cBhvr>
                                        <p:cTn id="41" dur="500" fill="hold"/>
                                        <p:tgtEl>
                                          <p:spTgt spid="4">
                                            <p:txEl>
                                              <p:pRg st="1" end="1"/>
                                            </p:txEl>
                                          </p:spTgt>
                                        </p:tgtEl>
                                        <p:attrNameLst>
                                          <p:attrName>fillcolor</p:attrName>
                                        </p:attrNameLst>
                                      </p:cBhvr>
                                      <p:to>
                                        <a:srgbClr val="00B050"/>
                                      </p:to>
                                    </p:animClr>
                                    <p:set>
                                      <p:cBhvr>
                                        <p:cTn id="42" dur="500" fill="hold"/>
                                        <p:tgtEl>
                                          <p:spTgt spid="4">
                                            <p:txEl>
                                              <p:pRg st="1" end="1"/>
                                            </p:txEl>
                                          </p:spTgt>
                                        </p:tgtEl>
                                        <p:attrNameLst>
                                          <p:attrName>fill.type</p:attrName>
                                        </p:attrNameLst>
                                      </p:cBhvr>
                                      <p:to>
                                        <p:strVal val="solid"/>
                                      </p:to>
                                    </p:set>
                                    <p:set>
                                      <p:cBhvr>
                                        <p:cTn id="43" dur="500" fill="hold"/>
                                        <p:tgtEl>
                                          <p:spTgt spid="4">
                                            <p:txEl>
                                              <p:pRg st="1" end="1"/>
                                            </p:txEl>
                                          </p:spTgt>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4">
                                            <p:txEl>
                                              <p:pRg st="2" end="2"/>
                                            </p:txEl>
                                          </p:spTgt>
                                        </p:tgtEl>
                                        <p:attrNameLst>
                                          <p:attrName>style.color</p:attrName>
                                        </p:attrNameLst>
                                      </p:cBhvr>
                                      <p:to>
                                        <a:srgbClr val="00B050"/>
                                      </p:to>
                                    </p:animClr>
                                    <p:animClr clrSpc="rgb" dir="cw">
                                      <p:cBhvr>
                                        <p:cTn id="48" dur="500" fill="hold"/>
                                        <p:tgtEl>
                                          <p:spTgt spid="4">
                                            <p:txEl>
                                              <p:pRg st="2" end="2"/>
                                            </p:txEl>
                                          </p:spTgt>
                                        </p:tgtEl>
                                        <p:attrNameLst>
                                          <p:attrName>fillcolor</p:attrName>
                                        </p:attrNameLst>
                                      </p:cBhvr>
                                      <p:to>
                                        <a:srgbClr val="00B050"/>
                                      </p:to>
                                    </p:animClr>
                                    <p:set>
                                      <p:cBhvr>
                                        <p:cTn id="49" dur="500" fill="hold"/>
                                        <p:tgtEl>
                                          <p:spTgt spid="4">
                                            <p:txEl>
                                              <p:pRg st="2" end="2"/>
                                            </p:txEl>
                                          </p:spTgt>
                                        </p:tgtEl>
                                        <p:attrNameLst>
                                          <p:attrName>fill.type</p:attrName>
                                        </p:attrNameLst>
                                      </p:cBhvr>
                                      <p:to>
                                        <p:strVal val="solid"/>
                                      </p:to>
                                    </p:set>
                                    <p:set>
                                      <p:cBhvr>
                                        <p:cTn id="50" dur="500" fill="hold"/>
                                        <p:tgtEl>
                                          <p:spTgt spid="4">
                                            <p:txEl>
                                              <p:pRg st="2" end="2"/>
                                            </p:txEl>
                                          </p:spTgt>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9" presetClass="emph" presetSubtype="0" fill="hold" nodeType="clickEffect">
                                  <p:stCondLst>
                                    <p:cond delay="0"/>
                                  </p:stCondLst>
                                  <p:childTnLst>
                                    <p:animClr clrSpc="rgb" dir="cw">
                                      <p:cBhvr override="childStyle">
                                        <p:cTn id="54" dur="500" fill="hold"/>
                                        <p:tgtEl>
                                          <p:spTgt spid="4">
                                            <p:txEl>
                                              <p:pRg st="3" end="3"/>
                                            </p:txEl>
                                          </p:spTgt>
                                        </p:tgtEl>
                                        <p:attrNameLst>
                                          <p:attrName>style.color</p:attrName>
                                        </p:attrNameLst>
                                      </p:cBhvr>
                                      <p:to>
                                        <a:srgbClr val="00B050"/>
                                      </p:to>
                                    </p:animClr>
                                    <p:animClr clrSpc="rgb" dir="cw">
                                      <p:cBhvr>
                                        <p:cTn id="55" dur="500" fill="hold"/>
                                        <p:tgtEl>
                                          <p:spTgt spid="4">
                                            <p:txEl>
                                              <p:pRg st="3" end="3"/>
                                            </p:txEl>
                                          </p:spTgt>
                                        </p:tgtEl>
                                        <p:attrNameLst>
                                          <p:attrName>fillcolor</p:attrName>
                                        </p:attrNameLst>
                                      </p:cBhvr>
                                      <p:to>
                                        <a:srgbClr val="00B050"/>
                                      </p:to>
                                    </p:animClr>
                                    <p:set>
                                      <p:cBhvr>
                                        <p:cTn id="56" dur="500" fill="hold"/>
                                        <p:tgtEl>
                                          <p:spTgt spid="4">
                                            <p:txEl>
                                              <p:pRg st="3" end="3"/>
                                            </p:txEl>
                                          </p:spTgt>
                                        </p:tgtEl>
                                        <p:attrNameLst>
                                          <p:attrName>fill.type</p:attrName>
                                        </p:attrNameLst>
                                      </p:cBhvr>
                                      <p:to>
                                        <p:strVal val="solid"/>
                                      </p:to>
                                    </p:set>
                                    <p:set>
                                      <p:cBhvr>
                                        <p:cTn id="57" dur="500" fill="hold"/>
                                        <p:tgtEl>
                                          <p:spTgt spid="4">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C:\Users\COMPUTER\Downloads\co giao 2.Jpeg"/>
          <p:cNvPicPr>
            <a:picLocks noChangeAspect="1" noChangeArrowheads="1"/>
          </p:cNvPicPr>
          <p:nvPr/>
        </p:nvPicPr>
        <p:blipFill>
          <a:blip r:embed="rId3"/>
          <a:srcRect/>
          <a:stretch>
            <a:fillRect/>
          </a:stretch>
        </p:blipFill>
        <p:spPr bwMode="auto">
          <a:xfrm>
            <a:off x="0" y="1295400"/>
            <a:ext cx="9144000" cy="5562600"/>
          </a:xfrm>
          <a:prstGeom prst="rect">
            <a:avLst/>
          </a:prstGeom>
          <a:noFill/>
        </p:spPr>
      </p:pic>
      <p:sp>
        <p:nvSpPr>
          <p:cNvPr id="4" name="TextBox 3"/>
          <p:cNvSpPr txBox="1"/>
          <p:nvPr/>
        </p:nvSpPr>
        <p:spPr>
          <a:xfrm>
            <a:off x="2514600" y="304800"/>
            <a:ext cx="3810000" cy="1077218"/>
          </a:xfrm>
          <a:prstGeom prst="rect">
            <a:avLst/>
          </a:prstGeom>
          <a:noFill/>
        </p:spPr>
        <p:txBody>
          <a:bodyPr wrap="square" rtlCol="0">
            <a:spAutoFit/>
          </a:bodyPr>
          <a:lstStyle/>
          <a:p>
            <a:r>
              <a:rPr lang="en-US" sz="3200" b="1" smtClean="0">
                <a:solidFill>
                  <a:schemeClr val="accent2">
                    <a:lumMod val="50000"/>
                  </a:schemeClr>
                </a:solidFill>
              </a:rPr>
              <a:t>Bạn nào hay nghịch</a:t>
            </a:r>
          </a:p>
          <a:p>
            <a:r>
              <a:rPr lang="en-US" sz="3200" b="1" smtClean="0">
                <a:solidFill>
                  <a:schemeClr val="accent2">
                    <a:lumMod val="50000"/>
                  </a:schemeClr>
                </a:solidFill>
              </a:rPr>
              <a:t>Cô chẳng thích đâu</a:t>
            </a:r>
          </a:p>
        </p:txBody>
      </p:sp>
    </p:spTree>
    <p:extLst>
      <p:ext uri="{BB962C8B-B14F-4D97-AF65-F5344CB8AC3E}">
        <p14:creationId xmlns:p14="http://schemas.microsoft.com/office/powerpoint/2010/main" val="110665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nodeType="clickEffect">
                                  <p:stCondLst>
                                    <p:cond delay="0"/>
                                  </p:stCondLst>
                                  <p:childTnLst>
                                    <p:animClr clrSpc="rgb" dir="cw">
                                      <p:cBhvr override="childStyle">
                                        <p:cTn id="21" dur="1000" fill="hold"/>
                                        <p:tgtEl>
                                          <p:spTgt spid="4">
                                            <p:txEl>
                                              <p:pRg st="0" end="0"/>
                                            </p:txEl>
                                          </p:spTgt>
                                        </p:tgtEl>
                                        <p:attrNameLst>
                                          <p:attrName>style.color</p:attrName>
                                        </p:attrNameLst>
                                      </p:cBhvr>
                                      <p:to>
                                        <a:srgbClr val="00B050"/>
                                      </p:to>
                                    </p:animClr>
                                    <p:animClr clrSpc="rgb" dir="cw">
                                      <p:cBhvr>
                                        <p:cTn id="22" dur="1000" fill="hold"/>
                                        <p:tgtEl>
                                          <p:spTgt spid="4">
                                            <p:txEl>
                                              <p:pRg st="0" end="0"/>
                                            </p:txEl>
                                          </p:spTgt>
                                        </p:tgtEl>
                                        <p:attrNameLst>
                                          <p:attrName>fillcolor</p:attrName>
                                        </p:attrNameLst>
                                      </p:cBhvr>
                                      <p:to>
                                        <a:srgbClr val="00B050"/>
                                      </p:to>
                                    </p:animClr>
                                    <p:set>
                                      <p:cBhvr>
                                        <p:cTn id="23" dur="1000" fill="hold"/>
                                        <p:tgtEl>
                                          <p:spTgt spid="4">
                                            <p:txEl>
                                              <p:pRg st="0" end="0"/>
                                            </p:txEl>
                                          </p:spTgt>
                                        </p:tgtEl>
                                        <p:attrNameLst>
                                          <p:attrName>fill.type</p:attrName>
                                        </p:attrNameLst>
                                      </p:cBhvr>
                                      <p:to>
                                        <p:strVal val="solid"/>
                                      </p:to>
                                    </p:set>
                                    <p:set>
                                      <p:cBhvr>
                                        <p:cTn id="24" dur="1000" fill="hold"/>
                                        <p:tgtEl>
                                          <p:spTgt spid="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4">
                                            <p:txEl>
                                              <p:pRg st="1" end="1"/>
                                            </p:txEl>
                                          </p:spTgt>
                                        </p:tgtEl>
                                        <p:attrNameLst>
                                          <p:attrName>style.color</p:attrName>
                                        </p:attrNameLst>
                                      </p:cBhvr>
                                      <p:to>
                                        <a:srgbClr val="00B050"/>
                                      </p:to>
                                    </p:animClr>
                                    <p:animClr clrSpc="rgb" dir="cw">
                                      <p:cBhvr>
                                        <p:cTn id="29" dur="500" fill="hold"/>
                                        <p:tgtEl>
                                          <p:spTgt spid="4">
                                            <p:txEl>
                                              <p:pRg st="1" end="1"/>
                                            </p:txEl>
                                          </p:spTgt>
                                        </p:tgtEl>
                                        <p:attrNameLst>
                                          <p:attrName>fillcolor</p:attrName>
                                        </p:attrNameLst>
                                      </p:cBhvr>
                                      <p:to>
                                        <a:srgbClr val="00B050"/>
                                      </p:to>
                                    </p:animClr>
                                    <p:set>
                                      <p:cBhvr>
                                        <p:cTn id="30" dur="500" fill="hold"/>
                                        <p:tgtEl>
                                          <p:spTgt spid="4">
                                            <p:txEl>
                                              <p:pRg st="1" end="1"/>
                                            </p:txEl>
                                          </p:spTgt>
                                        </p:tgtEl>
                                        <p:attrNameLst>
                                          <p:attrName>fill.type</p:attrName>
                                        </p:attrNameLst>
                                      </p:cBhvr>
                                      <p:to>
                                        <p:strVal val="solid"/>
                                      </p:to>
                                    </p:set>
                                    <p:set>
                                      <p:cBhvr>
                                        <p:cTn id="31" dur="500" fill="hold"/>
                                        <p:tgtEl>
                                          <p:spTgt spid="4">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C:\Users\COMPUTER\Downloads\co giao 3.jpg"/>
          <p:cNvPicPr>
            <a:picLocks noChangeAspect="1" noChangeArrowheads="1"/>
          </p:cNvPicPr>
          <p:nvPr/>
        </p:nvPicPr>
        <p:blipFill>
          <a:blip r:embed="rId3"/>
          <a:srcRect/>
          <a:stretch>
            <a:fillRect/>
          </a:stretch>
        </p:blipFill>
        <p:spPr bwMode="auto">
          <a:xfrm>
            <a:off x="-13855" y="1229618"/>
            <a:ext cx="9143999" cy="7380982"/>
          </a:xfrm>
          <a:prstGeom prst="rect">
            <a:avLst/>
          </a:prstGeom>
          <a:noFill/>
        </p:spPr>
      </p:pic>
      <p:sp>
        <p:nvSpPr>
          <p:cNvPr id="4" name="TextBox 3"/>
          <p:cNvSpPr txBox="1"/>
          <p:nvPr/>
        </p:nvSpPr>
        <p:spPr>
          <a:xfrm>
            <a:off x="2133600" y="152400"/>
            <a:ext cx="3810000" cy="1077218"/>
          </a:xfrm>
          <a:prstGeom prst="rect">
            <a:avLst/>
          </a:prstGeom>
          <a:noFill/>
        </p:spPr>
        <p:txBody>
          <a:bodyPr wrap="square" rtlCol="0">
            <a:spAutoFit/>
          </a:bodyPr>
          <a:lstStyle/>
          <a:p>
            <a:r>
              <a:rPr lang="en-US" sz="3200" b="1" smtClean="0">
                <a:solidFill>
                  <a:schemeClr val="accent2">
                    <a:lumMod val="50000"/>
                  </a:schemeClr>
                </a:solidFill>
              </a:rPr>
              <a:t>Bạn nào chăm ngoan</a:t>
            </a:r>
          </a:p>
          <a:p>
            <a:r>
              <a:rPr lang="en-US" sz="3200" b="1" smtClean="0">
                <a:solidFill>
                  <a:schemeClr val="accent2">
                    <a:lumMod val="50000"/>
                  </a:schemeClr>
                </a:solidFill>
              </a:rPr>
              <a:t>Cô yêu lắm đấy</a:t>
            </a:r>
          </a:p>
        </p:txBody>
      </p:sp>
    </p:spTree>
    <p:extLst>
      <p:ext uri="{BB962C8B-B14F-4D97-AF65-F5344CB8AC3E}">
        <p14:creationId xmlns:p14="http://schemas.microsoft.com/office/powerpoint/2010/main" val="347984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dir="cw">
                                      <p:cBhvr override="childStyle">
                                        <p:cTn id="23" dur="1000" fill="hold"/>
                                        <p:tgtEl>
                                          <p:spTgt spid="4">
                                            <p:txEl>
                                              <p:pRg st="0" end="0"/>
                                            </p:txEl>
                                          </p:spTgt>
                                        </p:tgtEl>
                                        <p:attrNameLst>
                                          <p:attrName>style.color</p:attrName>
                                        </p:attrNameLst>
                                      </p:cBhvr>
                                      <p:to>
                                        <a:srgbClr val="00B050"/>
                                      </p:to>
                                    </p:animClr>
                                    <p:animClr clrSpc="rgb" dir="cw">
                                      <p:cBhvr>
                                        <p:cTn id="24" dur="1000" fill="hold"/>
                                        <p:tgtEl>
                                          <p:spTgt spid="4">
                                            <p:txEl>
                                              <p:pRg st="0" end="0"/>
                                            </p:txEl>
                                          </p:spTgt>
                                        </p:tgtEl>
                                        <p:attrNameLst>
                                          <p:attrName>fillcolor</p:attrName>
                                        </p:attrNameLst>
                                      </p:cBhvr>
                                      <p:to>
                                        <a:srgbClr val="00B050"/>
                                      </p:to>
                                    </p:animClr>
                                    <p:set>
                                      <p:cBhvr>
                                        <p:cTn id="25" dur="1000" fill="hold"/>
                                        <p:tgtEl>
                                          <p:spTgt spid="4">
                                            <p:txEl>
                                              <p:pRg st="0" end="0"/>
                                            </p:txEl>
                                          </p:spTgt>
                                        </p:tgtEl>
                                        <p:attrNameLst>
                                          <p:attrName>fill.type</p:attrName>
                                        </p:attrNameLst>
                                      </p:cBhvr>
                                      <p:to>
                                        <p:strVal val="solid"/>
                                      </p:to>
                                    </p:set>
                                    <p:set>
                                      <p:cBhvr>
                                        <p:cTn id="26" dur="1000" fill="hold"/>
                                        <p:tgtEl>
                                          <p:spTgt spid="4">
                                            <p:txEl>
                                              <p:pRg st="0" end="0"/>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4">
                                            <p:txEl>
                                              <p:pRg st="1" end="1"/>
                                            </p:txEl>
                                          </p:spTgt>
                                        </p:tgtEl>
                                        <p:attrNameLst>
                                          <p:attrName>style.color</p:attrName>
                                        </p:attrNameLst>
                                      </p:cBhvr>
                                      <p:to>
                                        <a:srgbClr val="00B050"/>
                                      </p:to>
                                    </p:animClr>
                                    <p:animClr clrSpc="rgb" dir="cw">
                                      <p:cBhvr>
                                        <p:cTn id="31" dur="500" fill="hold"/>
                                        <p:tgtEl>
                                          <p:spTgt spid="4">
                                            <p:txEl>
                                              <p:pRg st="1" end="1"/>
                                            </p:txEl>
                                          </p:spTgt>
                                        </p:tgtEl>
                                        <p:attrNameLst>
                                          <p:attrName>fillcolor</p:attrName>
                                        </p:attrNameLst>
                                      </p:cBhvr>
                                      <p:to>
                                        <a:srgbClr val="00B050"/>
                                      </p:to>
                                    </p:animClr>
                                    <p:set>
                                      <p:cBhvr>
                                        <p:cTn id="32" dur="500" fill="hold"/>
                                        <p:tgtEl>
                                          <p:spTgt spid="4">
                                            <p:txEl>
                                              <p:pRg st="1" end="1"/>
                                            </p:txEl>
                                          </p:spTgt>
                                        </p:tgtEl>
                                        <p:attrNameLst>
                                          <p:attrName>fill.type</p:attrName>
                                        </p:attrNameLst>
                                      </p:cBhvr>
                                      <p:to>
                                        <p:strVal val="solid"/>
                                      </p:to>
                                    </p:set>
                                    <p:set>
                                      <p:cBhvr>
                                        <p:cTn id="33" dur="500" fill="hold"/>
                                        <p:tgtEl>
                                          <p:spTgt spid="4">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C:\Users\COMPUTER\Downloads\co giao 5.jpg"/>
          <p:cNvPicPr>
            <a:picLocks noChangeAspect="1" noChangeArrowheads="1"/>
          </p:cNvPicPr>
          <p:nvPr/>
        </p:nvPicPr>
        <p:blipFill>
          <a:blip r:embed="rId3"/>
          <a:srcRect/>
          <a:stretch>
            <a:fillRect/>
          </a:stretch>
        </p:blipFill>
        <p:spPr bwMode="auto">
          <a:xfrm>
            <a:off x="27709" y="1447800"/>
            <a:ext cx="5382491" cy="5590309"/>
          </a:xfrm>
          <a:prstGeom prst="rect">
            <a:avLst/>
          </a:prstGeom>
          <a:noFill/>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1158" t="9422" r="8803" b="9422"/>
          <a:stretch/>
        </p:blipFill>
        <p:spPr>
          <a:xfrm>
            <a:off x="5437908" y="1447800"/>
            <a:ext cx="3706091" cy="279169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909" y="4114799"/>
            <a:ext cx="3706090" cy="2743201"/>
          </a:xfrm>
          <a:prstGeom prst="rect">
            <a:avLst/>
          </a:prstGeom>
        </p:spPr>
      </p:pic>
      <p:sp>
        <p:nvSpPr>
          <p:cNvPr id="6" name="TextBox 5"/>
          <p:cNvSpPr txBox="1"/>
          <p:nvPr/>
        </p:nvSpPr>
        <p:spPr>
          <a:xfrm>
            <a:off x="2667000" y="308237"/>
            <a:ext cx="3810000" cy="1077218"/>
          </a:xfrm>
          <a:prstGeom prst="rect">
            <a:avLst/>
          </a:prstGeom>
          <a:noFill/>
        </p:spPr>
        <p:txBody>
          <a:bodyPr wrap="square" rtlCol="0">
            <a:spAutoFit/>
          </a:bodyPr>
          <a:lstStyle/>
          <a:p>
            <a:r>
              <a:rPr lang="en-US" sz="3200" b="1" smtClean="0">
                <a:solidFill>
                  <a:schemeClr val="accent2">
                    <a:lumMod val="50000"/>
                  </a:schemeClr>
                </a:solidFill>
              </a:rPr>
              <a:t>Cần như hạt muối</a:t>
            </a:r>
          </a:p>
          <a:p>
            <a:r>
              <a:rPr lang="en-US" sz="3200" b="1" smtClean="0">
                <a:solidFill>
                  <a:schemeClr val="accent2">
                    <a:lumMod val="50000"/>
                  </a:schemeClr>
                </a:solidFill>
              </a:rPr>
              <a:t>Đẹp như hoa rừng</a:t>
            </a:r>
          </a:p>
        </p:txBody>
      </p:sp>
    </p:spTree>
    <p:extLst>
      <p:ext uri="{BB962C8B-B14F-4D97-AF65-F5344CB8AC3E}">
        <p14:creationId xmlns:p14="http://schemas.microsoft.com/office/powerpoint/2010/main" val="103711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1500"/>
                                        <p:tgtEl>
                                          <p:spTgt spid="6">
                                            <p:txEl>
                                              <p:pRg st="0" end="0"/>
                                            </p:txEl>
                                          </p:spTgt>
                                        </p:tgtEl>
                                      </p:cBhvr>
                                    </p:animEffect>
                                  </p:childTnLst>
                                </p:cTn>
                              </p:par>
                              <p:par>
                                <p:cTn id="8" presetID="21" presetClass="entr" presetSubtype="1" fill="hold" grpId="1"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15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15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50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1500"/>
                                        <p:tgtEl>
                                          <p:spTgt spid="5"/>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anim calcmode="lin" valueType="num">
                                      <p:cBhvr>
                                        <p:cTn id="2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9" presetClass="emph" presetSubtype="0" fill="hold" nodeType="clickEffect">
                                  <p:stCondLst>
                                    <p:cond delay="0"/>
                                  </p:stCondLst>
                                  <p:childTnLst>
                                    <p:animClr clrSpc="rgb" dir="cw">
                                      <p:cBhvr override="childStyle">
                                        <p:cTn id="33" dur="1000" fill="hold"/>
                                        <p:tgtEl>
                                          <p:spTgt spid="6">
                                            <p:txEl>
                                              <p:pRg st="0" end="0"/>
                                            </p:txEl>
                                          </p:spTgt>
                                        </p:tgtEl>
                                        <p:attrNameLst>
                                          <p:attrName>style.color</p:attrName>
                                        </p:attrNameLst>
                                      </p:cBhvr>
                                      <p:to>
                                        <a:srgbClr val="00B050"/>
                                      </p:to>
                                    </p:animClr>
                                    <p:animClr clrSpc="rgb" dir="cw">
                                      <p:cBhvr>
                                        <p:cTn id="34" dur="1000" fill="hold"/>
                                        <p:tgtEl>
                                          <p:spTgt spid="6">
                                            <p:txEl>
                                              <p:pRg st="0" end="0"/>
                                            </p:txEl>
                                          </p:spTgt>
                                        </p:tgtEl>
                                        <p:attrNameLst>
                                          <p:attrName>fillcolor</p:attrName>
                                        </p:attrNameLst>
                                      </p:cBhvr>
                                      <p:to>
                                        <a:srgbClr val="00B050"/>
                                      </p:to>
                                    </p:animClr>
                                    <p:set>
                                      <p:cBhvr>
                                        <p:cTn id="35" dur="1000" fill="hold"/>
                                        <p:tgtEl>
                                          <p:spTgt spid="6">
                                            <p:txEl>
                                              <p:pRg st="0" end="0"/>
                                            </p:txEl>
                                          </p:spTgt>
                                        </p:tgtEl>
                                        <p:attrNameLst>
                                          <p:attrName>fill.type</p:attrName>
                                        </p:attrNameLst>
                                      </p:cBhvr>
                                      <p:to>
                                        <p:strVal val="solid"/>
                                      </p:to>
                                    </p:set>
                                    <p:set>
                                      <p:cBhvr>
                                        <p:cTn id="36" dur="1000" fill="hold"/>
                                        <p:tgtEl>
                                          <p:spTgt spid="6">
                                            <p:txEl>
                                              <p:pRg st="0" end="0"/>
                                            </p:txEl>
                                          </p:spTgt>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9" presetClass="emph" presetSubtype="0" fill="hold" nodeType="clickEffect">
                                  <p:stCondLst>
                                    <p:cond delay="0"/>
                                  </p:stCondLst>
                                  <p:childTnLst>
                                    <p:animClr clrSpc="rgb" dir="cw">
                                      <p:cBhvr override="childStyle">
                                        <p:cTn id="40" dur="1000" fill="hold"/>
                                        <p:tgtEl>
                                          <p:spTgt spid="6">
                                            <p:txEl>
                                              <p:pRg st="1" end="1"/>
                                            </p:txEl>
                                          </p:spTgt>
                                        </p:tgtEl>
                                        <p:attrNameLst>
                                          <p:attrName>style.color</p:attrName>
                                        </p:attrNameLst>
                                      </p:cBhvr>
                                      <p:to>
                                        <a:srgbClr val="00B050"/>
                                      </p:to>
                                    </p:animClr>
                                    <p:animClr clrSpc="rgb" dir="cw">
                                      <p:cBhvr>
                                        <p:cTn id="41" dur="1000" fill="hold"/>
                                        <p:tgtEl>
                                          <p:spTgt spid="6">
                                            <p:txEl>
                                              <p:pRg st="1" end="1"/>
                                            </p:txEl>
                                          </p:spTgt>
                                        </p:tgtEl>
                                        <p:attrNameLst>
                                          <p:attrName>fillcolor</p:attrName>
                                        </p:attrNameLst>
                                      </p:cBhvr>
                                      <p:to>
                                        <a:srgbClr val="00B050"/>
                                      </p:to>
                                    </p:animClr>
                                    <p:set>
                                      <p:cBhvr>
                                        <p:cTn id="42" dur="1000" fill="hold"/>
                                        <p:tgtEl>
                                          <p:spTgt spid="6">
                                            <p:txEl>
                                              <p:pRg st="1" end="1"/>
                                            </p:txEl>
                                          </p:spTgt>
                                        </p:tgtEl>
                                        <p:attrNameLst>
                                          <p:attrName>fill.type</p:attrName>
                                        </p:attrNameLst>
                                      </p:cBhvr>
                                      <p:to>
                                        <p:strVal val="solid"/>
                                      </p:to>
                                    </p:set>
                                    <p:set>
                                      <p:cBhvr>
                                        <p:cTn id="43" dur="1000" fill="hold"/>
                                        <p:tgtEl>
                                          <p:spTgt spid="6">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733800"/>
            <a:ext cx="7772400" cy="1470025"/>
          </a:xfrm>
        </p:spPr>
        <p:txBody>
          <a:bodyPr/>
          <a:lstStyle/>
          <a:p>
            <a:endParaRPr lang="en-US" dirty="0"/>
          </a:p>
        </p:txBody>
      </p:sp>
      <p:pic>
        <p:nvPicPr>
          <p:cNvPr id="4" name="Text Placeholder 3" descr="365_Frame_1331_1795x1205"/>
          <p:cNvPicPr>
            <a:picLocks noGrp="1" noChangeAspect="1" noChangeArrowheads="1"/>
          </p:cNvPicPr>
          <p:nvPr>
            <p:ph type="body" idx="1"/>
          </p:nvPr>
        </p:nvPicPr>
        <p:blipFill>
          <a:blip r:embed="rId2"/>
          <a:srcRect/>
          <a:stretch>
            <a:fillRect/>
          </a:stretch>
        </p:blipFill>
        <p:spPr>
          <a:xfrm>
            <a:off x="0" y="0"/>
            <a:ext cx="9144000" cy="7086600"/>
          </a:xfrm>
          <a:noFill/>
          <a:ln/>
        </p:spPr>
      </p:pic>
      <p:sp>
        <p:nvSpPr>
          <p:cNvPr id="7" name="TextBox 6"/>
          <p:cNvSpPr txBox="1"/>
          <p:nvPr/>
        </p:nvSpPr>
        <p:spPr>
          <a:xfrm>
            <a:off x="1828800" y="2902803"/>
            <a:ext cx="5486400" cy="830997"/>
          </a:xfrm>
          <a:prstGeom prst="rect">
            <a:avLst/>
          </a:prstGeom>
          <a:noFill/>
        </p:spPr>
        <p:txBody>
          <a:bodyPr wrap="square" rtlCol="0">
            <a:spAutoFit/>
          </a:bodyPr>
          <a:lstStyle/>
          <a:p>
            <a:pPr algn="just"/>
            <a:r>
              <a:rPr lang="en-US" sz="2400" b="1" smtClean="0">
                <a:solidFill>
                  <a:srgbClr val="FF0000"/>
                </a:solidFill>
              </a:rPr>
              <a:t>ĐÀM THOẠI, GIẢNG GIẢI , ĐỌC TRÍCH DẪN ĐỂ TRẺ HIỂU RÕ NỘI DUNG BÀI THƠ</a:t>
            </a:r>
            <a:endParaRPr lang="en-US" sz="2400" b="1">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ext Placeholder 3" descr="365_Frame_1331_1795x1205"/>
          <p:cNvPicPr>
            <a:picLocks noChangeAspect="1" noChangeArrowheads="1"/>
          </p:cNvPicPr>
          <p:nvPr/>
        </p:nvPicPr>
        <p:blipFill>
          <a:blip r:embed="rId2"/>
          <a:srcRect/>
          <a:stretch>
            <a:fillRect/>
          </a:stretch>
        </p:blipFill>
        <p:spPr>
          <a:xfrm>
            <a:off x="0" y="0"/>
            <a:ext cx="9144000" cy="7086600"/>
          </a:xfrm>
          <a:prstGeom prst="rect">
            <a:avLst/>
          </a:prstGeom>
          <a:noFill/>
          <a:ln/>
        </p:spPr>
      </p:pic>
      <p:sp>
        <p:nvSpPr>
          <p:cNvPr id="5" name="Rectangle 4"/>
          <p:cNvSpPr>
            <a:spLocks noChangeArrowheads="1"/>
          </p:cNvSpPr>
          <p:nvPr/>
        </p:nvSpPr>
        <p:spPr bwMode="auto">
          <a:xfrm>
            <a:off x="1371600" y="2362200"/>
            <a:ext cx="6858000" cy="1579342"/>
          </a:xfrm>
          <a:prstGeom prst="rect">
            <a:avLst/>
          </a:prstGeom>
          <a:noFill/>
          <a:ln w="9525">
            <a:noFill/>
            <a:miter lim="800000"/>
            <a:headEnd/>
            <a:tailEnd/>
          </a:ln>
          <a:effectLst>
            <a:outerShdw dist="107763" dir="2700000" algn="ctr" rotWithShape="0">
              <a:schemeClr val="bg2">
                <a:alpha val="50000"/>
              </a:schemeClr>
            </a:outerShdw>
          </a:effectLst>
        </p:spPr>
        <p:txBody>
          <a:bodyPr wrap="square" lIns="101026" tIns="50514" rIns="101026" bIns="50514">
            <a:spAutoFit/>
          </a:bodyPr>
          <a:lstStyle/>
          <a:p>
            <a:pPr>
              <a:defRPr/>
            </a:pPr>
            <a:r>
              <a:rPr lang="en-US" sz="4800" dirty="0" err="1" smtClean="0">
                <a:latin typeface="Times New Roman" pitchFamily="18" charset="0"/>
                <a:cs typeface="Times New Roman" pitchFamily="18" charset="0"/>
              </a:rPr>
              <a:t>Các</a:t>
            </a:r>
            <a:r>
              <a:rPr lang="en-US" sz="4800" dirty="0" smtClean="0">
                <a:latin typeface="Times New Roman" pitchFamily="18" charset="0"/>
                <a:cs typeface="Times New Roman" pitchFamily="18" charset="0"/>
              </a:rPr>
              <a:t> con </a:t>
            </a:r>
            <a:r>
              <a:rPr lang="en-US" sz="4800" dirty="0" err="1" smtClean="0">
                <a:latin typeface="Times New Roman" pitchFamily="18" charset="0"/>
                <a:cs typeface="Times New Roman" pitchFamily="18" charset="0"/>
              </a:rPr>
              <a:t>vừa</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đọc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bài</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thơ</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tên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là</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gì</a:t>
            </a:r>
            <a:r>
              <a:rPr lang="en-US" sz="4800" dirty="0" smtClean="0">
                <a:latin typeface="Times New Roman" pitchFamily="18" charset="0"/>
                <a:cs typeface="Times New Roman" pitchFamily="18" charset="0"/>
              </a:rPr>
              <a:t>? Do </a:t>
            </a:r>
            <a:r>
              <a:rPr lang="en-US" sz="4800" dirty="0" err="1" smtClean="0">
                <a:latin typeface="Times New Roman" pitchFamily="18" charset="0"/>
                <a:cs typeface="Times New Roman" pitchFamily="18" charset="0"/>
              </a:rPr>
              <a:t>ai</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sáng</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tác</a:t>
            </a:r>
            <a:r>
              <a:rPr lang="en-US" sz="4800" dirty="0" smtClean="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357687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4"/>
          <p:cNvSpPr>
            <a:spLocks noChangeArrowheads="1"/>
          </p:cNvSpPr>
          <p:nvPr/>
        </p:nvSpPr>
        <p:spPr bwMode="auto">
          <a:xfrm>
            <a:off x="571500" y="180109"/>
            <a:ext cx="8001000" cy="594457"/>
          </a:xfrm>
          <a:prstGeom prst="rect">
            <a:avLst/>
          </a:prstGeom>
          <a:noFill/>
          <a:ln w="9525">
            <a:noFill/>
            <a:miter lim="800000"/>
            <a:headEnd/>
            <a:tailEnd/>
          </a:ln>
          <a:effectLst>
            <a:outerShdw dist="107763" dir="2700000" algn="ctr" rotWithShape="0">
              <a:schemeClr val="bg2">
                <a:alpha val="50000"/>
              </a:schemeClr>
            </a:outerShdw>
          </a:effectLst>
        </p:spPr>
        <p:txBody>
          <a:bodyPr wrap="square" lIns="101026" tIns="50514" rIns="101026" bIns="50514">
            <a:spAutoFit/>
          </a:bodyPr>
          <a:lstStyle/>
          <a:p>
            <a:pPr>
              <a:defRPr/>
            </a:pPr>
            <a:r>
              <a:rPr lang="en-US" sz="3200" dirty="0" err="1" smtClean="0">
                <a:solidFill>
                  <a:schemeClr val="tx1">
                    <a:lumMod val="95000"/>
                    <a:lumOff val="5000"/>
                  </a:schemeClr>
                </a:solidFill>
                <a:latin typeface="Times New Roman" pitchFamily="18" charset="0"/>
                <a:cs typeface="Times New Roman" pitchFamily="18" charset="0"/>
              </a:rPr>
              <a:t>Trong</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bài</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thơ</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mỗi</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khi</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vào</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lớp</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cô</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giáo</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làm</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gì</a:t>
            </a:r>
            <a:r>
              <a:rPr lang="en-US" sz="3200" dirty="0" smtClean="0">
                <a:solidFill>
                  <a:schemeClr val="tx1">
                    <a:lumMod val="95000"/>
                    <a:lumOff val="5000"/>
                  </a:schemeClr>
                </a:solidFill>
                <a:latin typeface="Times New Roman" pitchFamily="18" charset="0"/>
                <a:cs typeface="Times New Roman" pitchFamily="18" charset="0"/>
              </a:rPr>
              <a:t>?</a:t>
            </a:r>
            <a:endParaRPr lang="en-US" sz="3200" dirty="0">
              <a:solidFill>
                <a:schemeClr val="tx1">
                  <a:lumMod val="95000"/>
                  <a:lumOff val="5000"/>
                </a:schemeClr>
              </a:solidFill>
              <a:latin typeface="Times New Roman" pitchFamily="18" charset="0"/>
              <a:cs typeface="Times New Roman" pitchFamily="18" charset="0"/>
            </a:endParaRPr>
          </a:p>
        </p:txBody>
      </p:sp>
      <p:pic>
        <p:nvPicPr>
          <p:cNvPr id="5" name="Picture 4" descr="C:\Users\COMPUTER\Downloads\co giao 1.jpg"/>
          <p:cNvPicPr>
            <a:picLocks noChangeAspect="1" noChangeArrowheads="1"/>
          </p:cNvPicPr>
          <p:nvPr/>
        </p:nvPicPr>
        <p:blipFill>
          <a:blip r:embed="rId3"/>
          <a:srcRect/>
          <a:stretch>
            <a:fillRect/>
          </a:stretch>
        </p:blipFill>
        <p:spPr bwMode="auto">
          <a:xfrm>
            <a:off x="0" y="899257"/>
            <a:ext cx="5877791" cy="5951816"/>
          </a:xfrm>
          <a:prstGeom prst="rect">
            <a:avLst/>
          </a:prstGeom>
          <a:noFill/>
        </p:spPr>
      </p:pic>
      <p:sp>
        <p:nvSpPr>
          <p:cNvPr id="6" name="TextBox 5"/>
          <p:cNvSpPr txBox="1"/>
          <p:nvPr/>
        </p:nvSpPr>
        <p:spPr>
          <a:xfrm>
            <a:off x="5891646" y="2785231"/>
            <a:ext cx="3266209" cy="1569660"/>
          </a:xfrm>
          <a:prstGeom prst="rect">
            <a:avLst/>
          </a:prstGeom>
          <a:noFill/>
        </p:spPr>
        <p:txBody>
          <a:bodyPr wrap="square" rtlCol="0">
            <a:spAutoFit/>
          </a:bodyPr>
          <a:lstStyle/>
          <a:p>
            <a:r>
              <a:rPr lang="en-US" sz="3200" b="1" smtClean="0">
                <a:solidFill>
                  <a:schemeClr val="accent2">
                    <a:lumMod val="50000"/>
                  </a:schemeClr>
                </a:solidFill>
              </a:rPr>
              <a:t>Mỗi khi vào lớp</a:t>
            </a:r>
          </a:p>
          <a:p>
            <a:r>
              <a:rPr lang="en-US" sz="3200" b="1" smtClean="0">
                <a:solidFill>
                  <a:schemeClr val="accent2">
                    <a:lumMod val="50000"/>
                  </a:schemeClr>
                </a:solidFill>
              </a:rPr>
              <a:t>Cô cười thật tươi</a:t>
            </a:r>
          </a:p>
          <a:p>
            <a:r>
              <a:rPr lang="en-US" sz="3200" b="1" smtClean="0">
                <a:solidFill>
                  <a:schemeClr val="accent2">
                    <a:lumMod val="50000"/>
                  </a:schemeClr>
                </a:solidFill>
              </a:rPr>
              <a:t>Say sưa giảng bài</a:t>
            </a:r>
          </a:p>
        </p:txBody>
      </p:sp>
      <p:sp>
        <p:nvSpPr>
          <p:cNvPr id="7" name="Rectangle 4"/>
          <p:cNvSpPr>
            <a:spLocks noChangeArrowheads="1"/>
          </p:cNvSpPr>
          <p:nvPr/>
        </p:nvSpPr>
        <p:spPr bwMode="auto">
          <a:xfrm>
            <a:off x="571500" y="180109"/>
            <a:ext cx="7200900" cy="594457"/>
          </a:xfrm>
          <a:prstGeom prst="rect">
            <a:avLst/>
          </a:prstGeom>
          <a:noFill/>
          <a:ln w="9525">
            <a:noFill/>
            <a:miter lim="800000"/>
            <a:headEnd/>
            <a:tailEnd/>
          </a:ln>
          <a:effectLst>
            <a:outerShdw dist="107763" dir="2700000" algn="ctr" rotWithShape="0">
              <a:schemeClr val="bg2">
                <a:alpha val="50000"/>
              </a:schemeClr>
            </a:outerShdw>
          </a:effectLst>
        </p:spPr>
        <p:txBody>
          <a:bodyPr wrap="square" lIns="101026" tIns="50514" rIns="101026" bIns="50514">
            <a:spAutoFit/>
          </a:bodyPr>
          <a:lstStyle/>
          <a:p>
            <a:pPr>
              <a:defRPr/>
            </a:pPr>
            <a:r>
              <a:rPr lang="en-US" sz="3200" smtClean="0">
                <a:solidFill>
                  <a:schemeClr val="tx1">
                    <a:lumMod val="95000"/>
                    <a:lumOff val="5000"/>
                  </a:schemeClr>
                </a:solidFill>
                <a:latin typeface="Times New Roman" pitchFamily="18" charset="0"/>
                <a:cs typeface="Times New Roman" pitchFamily="18" charset="0"/>
              </a:rPr>
              <a:t>Khi giảng bài giọng cô giáo như thế nào?</a:t>
            </a:r>
            <a:endParaRPr lang="en-US" sz="3200" dirty="0">
              <a:solidFill>
                <a:schemeClr val="tx1">
                  <a:lumMod val="95000"/>
                  <a:lumOff val="5000"/>
                </a:schemeClr>
              </a:solidFill>
              <a:latin typeface="Times New Roman" pitchFamily="18" charset="0"/>
              <a:cs typeface="Times New Roman" pitchFamily="18" charset="0"/>
            </a:endParaRPr>
          </a:p>
        </p:txBody>
      </p:sp>
      <p:sp>
        <p:nvSpPr>
          <p:cNvPr id="8" name="TextBox 7"/>
          <p:cNvSpPr txBox="1"/>
          <p:nvPr/>
        </p:nvSpPr>
        <p:spPr>
          <a:xfrm>
            <a:off x="5891645" y="4191000"/>
            <a:ext cx="3266209" cy="584775"/>
          </a:xfrm>
          <a:prstGeom prst="rect">
            <a:avLst/>
          </a:prstGeom>
          <a:noFill/>
        </p:spPr>
        <p:txBody>
          <a:bodyPr wrap="square" rtlCol="0">
            <a:spAutoFit/>
          </a:bodyPr>
          <a:lstStyle/>
          <a:p>
            <a:r>
              <a:rPr lang="en-US" sz="3200" b="1" smtClean="0">
                <a:solidFill>
                  <a:schemeClr val="accent2">
                    <a:lumMod val="50000"/>
                  </a:schemeClr>
                </a:solidFill>
              </a:rPr>
              <a:t>Giọng cô ấm áp</a:t>
            </a:r>
          </a:p>
        </p:txBody>
      </p:sp>
    </p:spTree>
    <p:extLst>
      <p:ext uri="{BB962C8B-B14F-4D97-AF65-F5344CB8AC3E}">
        <p14:creationId xmlns:p14="http://schemas.microsoft.com/office/powerpoint/2010/main" val="79668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3"/>
                                        </p:tgtEl>
                                        <p:attrNameLst>
                                          <p:attrName>ppt_w</p:attrName>
                                        </p:attrNameLst>
                                      </p:cBhvr>
                                      <p:tavLst>
                                        <p:tav tm="0">
                                          <p:val>
                                            <p:strVal val="ppt_w"/>
                                          </p:val>
                                        </p:tav>
                                        <p:tav tm="100000">
                                          <p:val>
                                            <p:fltVal val="0"/>
                                          </p:val>
                                        </p:tav>
                                      </p:tavLst>
                                    </p:anim>
                                    <p:anim calcmode="lin" valueType="num">
                                      <p:cBhvr>
                                        <p:cTn id="38" dur="500"/>
                                        <p:tgtEl>
                                          <p:spTgt spid="3"/>
                                        </p:tgtEl>
                                        <p:attrNameLst>
                                          <p:attrName>ppt_h</p:attrName>
                                        </p:attrNameLst>
                                      </p:cBhvr>
                                      <p:tavLst>
                                        <p:tav tm="0">
                                          <p:val>
                                            <p:strVal val="ppt_h"/>
                                          </p:val>
                                        </p:tav>
                                        <p:tav tm="100000">
                                          <p:val>
                                            <p:fltVal val="0"/>
                                          </p:val>
                                        </p:tav>
                                      </p:tavLst>
                                    </p:anim>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75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fade">
                                      <p:cBhvr>
                                        <p:cTn id="50" dur="1000"/>
                                        <p:tgtEl>
                                          <p:spTgt spid="8">
                                            <p:txEl>
                                              <p:pRg st="0" end="0"/>
                                            </p:txEl>
                                          </p:spTgt>
                                        </p:tgtEl>
                                      </p:cBhvr>
                                    </p:animEffect>
                                    <p:anim calcmode="lin" valueType="num">
                                      <p:cBhvr>
                                        <p:cTn id="5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9" presetClass="emph" presetSubtype="0" fill="hold" nodeType="clickEffect">
                                  <p:stCondLst>
                                    <p:cond delay="0"/>
                                  </p:stCondLst>
                                  <p:childTnLst>
                                    <p:animClr clrSpc="rgb" dir="cw">
                                      <p:cBhvr override="childStyle">
                                        <p:cTn id="56" dur="1000" fill="hold"/>
                                        <p:tgtEl>
                                          <p:spTgt spid="8">
                                            <p:txEl>
                                              <p:pRg st="0" end="0"/>
                                            </p:txEl>
                                          </p:spTgt>
                                        </p:tgtEl>
                                        <p:attrNameLst>
                                          <p:attrName>style.color</p:attrName>
                                        </p:attrNameLst>
                                      </p:cBhvr>
                                      <p:to>
                                        <a:srgbClr val="00B050"/>
                                      </p:to>
                                    </p:animClr>
                                    <p:animClr clrSpc="rgb" dir="cw">
                                      <p:cBhvr>
                                        <p:cTn id="57" dur="1000" fill="hold"/>
                                        <p:tgtEl>
                                          <p:spTgt spid="8">
                                            <p:txEl>
                                              <p:pRg st="0" end="0"/>
                                            </p:txEl>
                                          </p:spTgt>
                                        </p:tgtEl>
                                        <p:attrNameLst>
                                          <p:attrName>fillcolor</p:attrName>
                                        </p:attrNameLst>
                                      </p:cBhvr>
                                      <p:to>
                                        <a:srgbClr val="00B050"/>
                                      </p:to>
                                    </p:animClr>
                                    <p:set>
                                      <p:cBhvr>
                                        <p:cTn id="58" dur="1000" fill="hold"/>
                                        <p:tgtEl>
                                          <p:spTgt spid="8">
                                            <p:txEl>
                                              <p:pRg st="0" end="0"/>
                                            </p:txEl>
                                          </p:spTgt>
                                        </p:tgtEl>
                                        <p:attrNameLst>
                                          <p:attrName>fill.type</p:attrName>
                                        </p:attrNameLst>
                                      </p:cBhvr>
                                      <p:to>
                                        <p:strVal val="solid"/>
                                      </p:to>
                                    </p:set>
                                    <p:set>
                                      <p:cBhvr>
                                        <p:cTn id="59" dur="1000" fill="hold"/>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build="allAtOnce"/>
      <p:bldP spid="7" grpId="0"/>
      <p:bldP spid="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4"/>
          <p:cNvSpPr>
            <a:spLocks noChangeArrowheads="1"/>
          </p:cNvSpPr>
          <p:nvPr/>
        </p:nvSpPr>
        <p:spPr bwMode="auto">
          <a:xfrm>
            <a:off x="571500" y="180109"/>
            <a:ext cx="7200900" cy="594457"/>
          </a:xfrm>
          <a:prstGeom prst="rect">
            <a:avLst/>
          </a:prstGeom>
          <a:noFill/>
          <a:ln w="9525">
            <a:noFill/>
            <a:miter lim="800000"/>
            <a:headEnd/>
            <a:tailEnd/>
          </a:ln>
          <a:effectLst>
            <a:outerShdw dist="107763" dir="2700000" algn="ctr" rotWithShape="0">
              <a:schemeClr val="bg2">
                <a:alpha val="50000"/>
              </a:schemeClr>
            </a:outerShdw>
          </a:effectLst>
        </p:spPr>
        <p:txBody>
          <a:bodyPr wrap="square" lIns="101026" tIns="50514" rIns="101026" bIns="50514">
            <a:spAutoFit/>
          </a:bodyPr>
          <a:lstStyle/>
          <a:p>
            <a:pPr>
              <a:defRPr/>
            </a:pPr>
            <a:r>
              <a:rPr lang="en-US" sz="3200" smtClean="0">
                <a:solidFill>
                  <a:schemeClr val="tx1">
                    <a:lumMod val="95000"/>
                    <a:lumOff val="5000"/>
                  </a:schemeClr>
                </a:solidFill>
                <a:latin typeface="Times New Roman" pitchFamily="18" charset="0"/>
                <a:cs typeface="Times New Roman" pitchFamily="18" charset="0"/>
              </a:rPr>
              <a:t>Cô giáo không thích những bạn như nào?</a:t>
            </a:r>
            <a:endParaRPr lang="en-US" sz="3200" dirty="0">
              <a:solidFill>
                <a:schemeClr val="tx1">
                  <a:lumMod val="95000"/>
                  <a:lumOff val="5000"/>
                </a:schemeClr>
              </a:solidFill>
              <a:latin typeface="Times New Roman" pitchFamily="18" charset="0"/>
              <a:cs typeface="Times New Roman" pitchFamily="18" charset="0"/>
            </a:endParaRPr>
          </a:p>
        </p:txBody>
      </p:sp>
      <p:sp>
        <p:nvSpPr>
          <p:cNvPr id="4" name="TextBox 3"/>
          <p:cNvSpPr txBox="1"/>
          <p:nvPr/>
        </p:nvSpPr>
        <p:spPr>
          <a:xfrm>
            <a:off x="5638800" y="3124200"/>
            <a:ext cx="3810000" cy="1077218"/>
          </a:xfrm>
          <a:prstGeom prst="rect">
            <a:avLst/>
          </a:prstGeom>
          <a:noFill/>
        </p:spPr>
        <p:txBody>
          <a:bodyPr wrap="square" rtlCol="0">
            <a:spAutoFit/>
          </a:bodyPr>
          <a:lstStyle/>
          <a:p>
            <a:r>
              <a:rPr lang="en-US" sz="3200" b="1" smtClean="0">
                <a:solidFill>
                  <a:schemeClr val="accent2">
                    <a:lumMod val="50000"/>
                  </a:schemeClr>
                </a:solidFill>
              </a:rPr>
              <a:t>Bạn nào hay nghịch</a:t>
            </a:r>
          </a:p>
          <a:p>
            <a:r>
              <a:rPr lang="en-US" sz="3200" b="1" smtClean="0">
                <a:solidFill>
                  <a:schemeClr val="accent2">
                    <a:lumMod val="50000"/>
                  </a:schemeClr>
                </a:solidFill>
              </a:rPr>
              <a:t>Cô chẳng thích đâu</a:t>
            </a:r>
          </a:p>
        </p:txBody>
      </p:sp>
      <p:pic>
        <p:nvPicPr>
          <p:cNvPr id="5" name="Picture 4" descr="C:\Users\COMPUTER\Downloads\co giao 2.Jpeg"/>
          <p:cNvPicPr>
            <a:picLocks noChangeAspect="1" noChangeArrowheads="1"/>
          </p:cNvPicPr>
          <p:nvPr/>
        </p:nvPicPr>
        <p:blipFill>
          <a:blip r:embed="rId3"/>
          <a:srcRect/>
          <a:stretch>
            <a:fillRect/>
          </a:stretch>
        </p:blipFill>
        <p:spPr bwMode="auto">
          <a:xfrm>
            <a:off x="0" y="774566"/>
            <a:ext cx="5715000" cy="6083434"/>
          </a:xfrm>
          <a:prstGeom prst="rect">
            <a:avLst/>
          </a:prstGeom>
          <a:noFill/>
        </p:spPr>
      </p:pic>
    </p:spTree>
    <p:extLst>
      <p:ext uri="{BB962C8B-B14F-4D97-AF65-F5344CB8AC3E}">
        <p14:creationId xmlns:p14="http://schemas.microsoft.com/office/powerpoint/2010/main" val="225707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1000" fill="hold"/>
                                        <p:tgtEl>
                                          <p:spTgt spid="4">
                                            <p:txEl>
                                              <p:pRg st="0" end="0"/>
                                            </p:txEl>
                                          </p:spTgt>
                                        </p:tgtEl>
                                        <p:attrNameLst>
                                          <p:attrName>style.color</p:attrName>
                                        </p:attrNameLst>
                                      </p:cBhvr>
                                      <p:to>
                                        <a:srgbClr val="00B050"/>
                                      </p:to>
                                    </p:animClr>
                                    <p:animClr clrSpc="rgb" dir="cw">
                                      <p:cBhvr>
                                        <p:cTn id="27" dur="1000" fill="hold"/>
                                        <p:tgtEl>
                                          <p:spTgt spid="4">
                                            <p:txEl>
                                              <p:pRg st="0" end="0"/>
                                            </p:txEl>
                                          </p:spTgt>
                                        </p:tgtEl>
                                        <p:attrNameLst>
                                          <p:attrName>fillcolor</p:attrName>
                                        </p:attrNameLst>
                                      </p:cBhvr>
                                      <p:to>
                                        <a:srgbClr val="00B050"/>
                                      </p:to>
                                    </p:animClr>
                                    <p:set>
                                      <p:cBhvr>
                                        <p:cTn id="28" dur="1000" fill="hold"/>
                                        <p:tgtEl>
                                          <p:spTgt spid="4">
                                            <p:txEl>
                                              <p:pRg st="0" end="0"/>
                                            </p:txEl>
                                          </p:spTgt>
                                        </p:tgtEl>
                                        <p:attrNameLst>
                                          <p:attrName>fill.type</p:attrName>
                                        </p:attrNameLst>
                                      </p:cBhvr>
                                      <p:to>
                                        <p:strVal val="solid"/>
                                      </p:to>
                                    </p:set>
                                    <p:set>
                                      <p:cBhvr>
                                        <p:cTn id="29" dur="1000" fill="hold"/>
                                        <p:tgtEl>
                                          <p:spTgt spid="4">
                                            <p:txEl>
                                              <p:pRg st="0" end="0"/>
                                            </p:txEl>
                                          </p:spTgt>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9" presetClass="emph" presetSubtype="0" fill="hold" nodeType="clickEffect">
                                  <p:stCondLst>
                                    <p:cond delay="0"/>
                                  </p:stCondLst>
                                  <p:childTnLst>
                                    <p:animClr clrSpc="rgb" dir="cw">
                                      <p:cBhvr override="childStyle">
                                        <p:cTn id="33" dur="500" fill="hold"/>
                                        <p:tgtEl>
                                          <p:spTgt spid="4">
                                            <p:txEl>
                                              <p:pRg st="1" end="1"/>
                                            </p:txEl>
                                          </p:spTgt>
                                        </p:tgtEl>
                                        <p:attrNameLst>
                                          <p:attrName>style.color</p:attrName>
                                        </p:attrNameLst>
                                      </p:cBhvr>
                                      <p:to>
                                        <a:srgbClr val="00B050"/>
                                      </p:to>
                                    </p:animClr>
                                    <p:animClr clrSpc="rgb" dir="cw">
                                      <p:cBhvr>
                                        <p:cTn id="34" dur="500" fill="hold"/>
                                        <p:tgtEl>
                                          <p:spTgt spid="4">
                                            <p:txEl>
                                              <p:pRg st="1" end="1"/>
                                            </p:txEl>
                                          </p:spTgt>
                                        </p:tgtEl>
                                        <p:attrNameLst>
                                          <p:attrName>fillcolor</p:attrName>
                                        </p:attrNameLst>
                                      </p:cBhvr>
                                      <p:to>
                                        <a:srgbClr val="00B050"/>
                                      </p:to>
                                    </p:animClr>
                                    <p:set>
                                      <p:cBhvr>
                                        <p:cTn id="35" dur="500" fill="hold"/>
                                        <p:tgtEl>
                                          <p:spTgt spid="4">
                                            <p:txEl>
                                              <p:pRg st="1" end="1"/>
                                            </p:txEl>
                                          </p:spTgt>
                                        </p:tgtEl>
                                        <p:attrNameLst>
                                          <p:attrName>fill.type</p:attrName>
                                        </p:attrNameLst>
                                      </p:cBhvr>
                                      <p:to>
                                        <p:strVal val="solid"/>
                                      </p:to>
                                    </p:set>
                                    <p:set>
                                      <p:cBhvr>
                                        <p:cTn id="36" dur="500" fill="hold"/>
                                        <p:tgtEl>
                                          <p:spTgt spid="4">
                                            <p:txEl>
                                              <p:pRg st="1" end="1"/>
                                            </p:txEl>
                                          </p:spTgt>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4"/>
          <p:cNvSpPr>
            <a:spLocks noChangeArrowheads="1"/>
          </p:cNvSpPr>
          <p:nvPr/>
        </p:nvSpPr>
        <p:spPr bwMode="auto">
          <a:xfrm>
            <a:off x="476250" y="228600"/>
            <a:ext cx="8191500" cy="594457"/>
          </a:xfrm>
          <a:prstGeom prst="rect">
            <a:avLst/>
          </a:prstGeom>
          <a:noFill/>
          <a:ln w="9525">
            <a:noFill/>
            <a:miter lim="800000"/>
            <a:headEnd/>
            <a:tailEnd/>
          </a:ln>
          <a:effectLst>
            <a:outerShdw dist="107763" dir="2700000" algn="ctr" rotWithShape="0">
              <a:schemeClr val="bg2">
                <a:alpha val="50000"/>
              </a:schemeClr>
            </a:outerShdw>
          </a:effectLst>
        </p:spPr>
        <p:txBody>
          <a:bodyPr wrap="square" lIns="101026" tIns="50514" rIns="101026" bIns="50514">
            <a:spAutoFit/>
          </a:bodyPr>
          <a:lstStyle/>
          <a:p>
            <a:pPr>
              <a:defRPr/>
            </a:pPr>
            <a:r>
              <a:rPr lang="en-US" sz="3200" smtClean="0">
                <a:solidFill>
                  <a:schemeClr val="tx1">
                    <a:lumMod val="95000"/>
                    <a:lumOff val="5000"/>
                  </a:schemeClr>
                </a:solidFill>
                <a:latin typeface="Times New Roman" pitchFamily="18" charset="0"/>
                <a:cs typeface="Times New Roman" pitchFamily="18" charset="0"/>
              </a:rPr>
              <a:t>Những bạn chăm ngoan thì cô giáo như thế nào?</a:t>
            </a:r>
            <a:endParaRPr lang="en-US" sz="3200" dirty="0">
              <a:solidFill>
                <a:schemeClr val="tx1">
                  <a:lumMod val="95000"/>
                  <a:lumOff val="5000"/>
                </a:schemeClr>
              </a:solidFill>
              <a:latin typeface="Times New Roman" pitchFamily="18" charset="0"/>
              <a:cs typeface="Times New Roman" pitchFamily="18" charset="0"/>
            </a:endParaRPr>
          </a:p>
        </p:txBody>
      </p:sp>
      <p:pic>
        <p:nvPicPr>
          <p:cNvPr id="4" name="Picture 3" descr="C:\Users\COMPUTER\Downloads\co giao 3.jpg"/>
          <p:cNvPicPr>
            <a:picLocks noChangeAspect="1" noChangeArrowheads="1"/>
          </p:cNvPicPr>
          <p:nvPr/>
        </p:nvPicPr>
        <p:blipFill>
          <a:blip r:embed="rId3"/>
          <a:srcRect/>
          <a:stretch>
            <a:fillRect/>
          </a:stretch>
        </p:blipFill>
        <p:spPr bwMode="auto">
          <a:xfrm>
            <a:off x="34636" y="1110109"/>
            <a:ext cx="5119255" cy="5747891"/>
          </a:xfrm>
          <a:prstGeom prst="rect">
            <a:avLst/>
          </a:prstGeom>
          <a:noFill/>
        </p:spPr>
      </p:pic>
      <p:sp>
        <p:nvSpPr>
          <p:cNvPr id="5" name="TextBox 4"/>
          <p:cNvSpPr txBox="1"/>
          <p:nvPr/>
        </p:nvSpPr>
        <p:spPr>
          <a:xfrm>
            <a:off x="5320145" y="3581400"/>
            <a:ext cx="3810000" cy="1077218"/>
          </a:xfrm>
          <a:prstGeom prst="rect">
            <a:avLst/>
          </a:prstGeom>
          <a:noFill/>
        </p:spPr>
        <p:txBody>
          <a:bodyPr wrap="square" rtlCol="0">
            <a:spAutoFit/>
          </a:bodyPr>
          <a:lstStyle/>
          <a:p>
            <a:r>
              <a:rPr lang="en-US" sz="3200" b="1" smtClean="0">
                <a:solidFill>
                  <a:schemeClr val="accent2">
                    <a:lumMod val="50000"/>
                  </a:schemeClr>
                </a:solidFill>
              </a:rPr>
              <a:t>Bạn nào chăm ngoan</a:t>
            </a:r>
          </a:p>
          <a:p>
            <a:r>
              <a:rPr lang="en-US" sz="3200" b="1" smtClean="0">
                <a:solidFill>
                  <a:schemeClr val="accent2">
                    <a:lumMod val="50000"/>
                  </a:schemeClr>
                </a:solidFill>
              </a:rPr>
              <a:t>Cô yêu lắm đấy</a:t>
            </a:r>
          </a:p>
        </p:txBody>
      </p:sp>
    </p:spTree>
    <p:extLst>
      <p:ext uri="{BB962C8B-B14F-4D97-AF65-F5344CB8AC3E}">
        <p14:creationId xmlns:p14="http://schemas.microsoft.com/office/powerpoint/2010/main" val="70796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extBox 4"/>
          <p:cNvSpPr txBox="1"/>
          <p:nvPr/>
        </p:nvSpPr>
        <p:spPr>
          <a:xfrm>
            <a:off x="1143000" y="1803002"/>
            <a:ext cx="3810000" cy="646331"/>
          </a:xfrm>
          <a:prstGeom prst="rect">
            <a:avLst/>
          </a:prstGeom>
          <a:noFill/>
        </p:spPr>
        <p:txBody>
          <a:bodyPr wrap="square" rtlCol="0">
            <a:spAutoFit/>
          </a:bodyPr>
          <a:lstStyle/>
          <a:p>
            <a:pPr algn="just"/>
            <a:r>
              <a:rPr lang="en-US" sz="3600" b="1" smtClean="0">
                <a:solidFill>
                  <a:srgbClr val="FF0000"/>
                </a:solidFill>
              </a:rPr>
              <a:t>Bài hát tên là gì?</a:t>
            </a:r>
            <a:endParaRPr lang="en-US" sz="3600" b="1" dirty="0">
              <a:solidFill>
                <a:srgbClr val="FF0000"/>
              </a:solidFill>
            </a:endParaRPr>
          </a:p>
        </p:txBody>
      </p:sp>
      <p:sp>
        <p:nvSpPr>
          <p:cNvPr id="6" name="TextBox 5"/>
          <p:cNvSpPr txBox="1"/>
          <p:nvPr/>
        </p:nvSpPr>
        <p:spPr>
          <a:xfrm>
            <a:off x="2743200" y="3048000"/>
            <a:ext cx="4873534" cy="830997"/>
          </a:xfrm>
          <a:prstGeom prst="rect">
            <a:avLst/>
          </a:prstGeom>
          <a:noFill/>
        </p:spPr>
        <p:txBody>
          <a:bodyPr wrap="square" rtlCol="0">
            <a:spAutoFit/>
          </a:bodyPr>
          <a:lstStyle/>
          <a:p>
            <a:r>
              <a:rPr lang="en-US" sz="4800" b="1" smtClean="0">
                <a:solidFill>
                  <a:srgbClr val="660033"/>
                </a:solidFill>
              </a:rPr>
              <a:t> Cô giáo</a:t>
            </a:r>
            <a:endParaRPr lang="en-US" sz="4800" b="1" dirty="0">
              <a:solidFill>
                <a:srgbClr val="C00000"/>
              </a:solidFill>
            </a:endParaRPr>
          </a:p>
        </p:txBody>
      </p:sp>
      <p:sp>
        <p:nvSpPr>
          <p:cNvPr id="7" name="TextBox 6"/>
          <p:cNvSpPr txBox="1"/>
          <p:nvPr/>
        </p:nvSpPr>
        <p:spPr>
          <a:xfrm>
            <a:off x="2743201" y="3971979"/>
            <a:ext cx="5184810" cy="830997"/>
          </a:xfrm>
          <a:prstGeom prst="rect">
            <a:avLst/>
          </a:prstGeom>
          <a:noFill/>
        </p:spPr>
        <p:txBody>
          <a:bodyPr wrap="square" rtlCol="0">
            <a:spAutoFit/>
          </a:bodyPr>
          <a:lstStyle/>
          <a:p>
            <a:r>
              <a:rPr lang="en-US" sz="4800" b="1" smtClean="0">
                <a:solidFill>
                  <a:srgbClr val="660033"/>
                </a:solidFill>
              </a:rPr>
              <a:t> Cô và mẹ</a:t>
            </a:r>
            <a:endParaRPr lang="en-US" sz="4800" b="1" dirty="0">
              <a:solidFill>
                <a:srgbClr val="C00000"/>
              </a:solidFill>
            </a:endParaRPr>
          </a:p>
        </p:txBody>
      </p:sp>
      <p:sp>
        <p:nvSpPr>
          <p:cNvPr id="8" name="Oval 7"/>
          <p:cNvSpPr/>
          <p:nvPr/>
        </p:nvSpPr>
        <p:spPr>
          <a:xfrm>
            <a:off x="2066373" y="3048000"/>
            <a:ext cx="676827" cy="6768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1</a:t>
            </a:r>
            <a:endParaRPr lang="en-US" sz="4800" b="1" dirty="0">
              <a:solidFill>
                <a:schemeClr val="tx1"/>
              </a:solidFill>
            </a:endParaRPr>
          </a:p>
        </p:txBody>
      </p:sp>
      <p:sp>
        <p:nvSpPr>
          <p:cNvPr id="9" name="Oval 8"/>
          <p:cNvSpPr/>
          <p:nvPr/>
        </p:nvSpPr>
        <p:spPr>
          <a:xfrm>
            <a:off x="2066374" y="3964240"/>
            <a:ext cx="676827" cy="6768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2</a:t>
            </a:r>
            <a:endParaRPr lang="en-US" sz="4800" b="1" dirty="0">
              <a:solidFill>
                <a:schemeClr val="tx1"/>
              </a:solidFill>
            </a:endParaRPr>
          </a:p>
        </p:txBody>
      </p:sp>
      <p:sp>
        <p:nvSpPr>
          <p:cNvPr id="10" name="TextBox 9"/>
          <p:cNvSpPr txBox="1"/>
          <p:nvPr/>
        </p:nvSpPr>
        <p:spPr>
          <a:xfrm>
            <a:off x="685800" y="304800"/>
            <a:ext cx="8153400" cy="553998"/>
          </a:xfrm>
          <a:prstGeom prst="rect">
            <a:avLst/>
          </a:prstGeom>
          <a:noFill/>
        </p:spPr>
        <p:txBody>
          <a:bodyPr wrap="square" rtlCol="0">
            <a:spAutoFit/>
          </a:bodyPr>
          <a:lstStyle/>
          <a:p>
            <a:pPr algn="just"/>
            <a:r>
              <a:rPr lang="en-US" sz="3000" b="1" smtClean="0">
                <a:solidFill>
                  <a:srgbClr val="FF0000"/>
                </a:solidFill>
              </a:rPr>
              <a:t>Cô cho trẻ hát và vận động bài hát “ Cô và mẹ”</a:t>
            </a:r>
            <a:endParaRPr lang="en-US" sz="3000" b="1" dirty="0">
              <a:solidFill>
                <a:srgbClr val="FF0000"/>
              </a:solidFill>
            </a:endParaRPr>
          </a:p>
        </p:txBody>
      </p:sp>
    </p:spTree>
    <p:extLst>
      <p:ext uri="{BB962C8B-B14F-4D97-AF65-F5344CB8AC3E}">
        <p14:creationId xmlns:p14="http://schemas.microsoft.com/office/powerpoint/2010/main" val="258311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xit" presetSubtype="32" fill="hold" grpId="0" nodeType="clickEffect">
                                  <p:stCondLst>
                                    <p:cond delay="0"/>
                                  </p:stCondLst>
                                  <p:childTnLst>
                                    <p:animEffect transition="out" filter="box(out)">
                                      <p:cBhvr>
                                        <p:cTn id="13" dur="2000"/>
                                        <p:tgtEl>
                                          <p:spTgt spid="10">
                                            <p:txEl>
                                              <p:pRg st="0" end="0"/>
                                            </p:txEl>
                                          </p:spTgt>
                                        </p:tgtEl>
                                      </p:cBhvr>
                                    </p:animEffect>
                                    <p:set>
                                      <p:cBhvr>
                                        <p:cTn id="14" dur="1" fill="hold">
                                          <p:stCondLst>
                                            <p:cond delay="1999"/>
                                          </p:stCondLst>
                                        </p:cTn>
                                        <p:tgtEl>
                                          <p:spTgt spid="10">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750"/>
                                        <p:tgtEl>
                                          <p:spTgt spid="8"/>
                                        </p:tgtEl>
                                        <p:attrNameLst>
                                          <p:attrName>ppt_x</p:attrName>
                                        </p:attrNameLst>
                                      </p:cBhvr>
                                      <p:tavLst>
                                        <p:tav tm="0">
                                          <p:val>
                                            <p:strVal val="ppt_x"/>
                                          </p:val>
                                        </p:tav>
                                        <p:tav tm="100000">
                                          <p:val>
                                            <p:strVal val="ppt_x"/>
                                          </p:val>
                                        </p:tav>
                                      </p:tavLst>
                                    </p:anim>
                                    <p:anim calcmode="lin" valueType="num">
                                      <p:cBhvr additive="base">
                                        <p:cTn id="46" dur="750"/>
                                        <p:tgtEl>
                                          <p:spTgt spid="8"/>
                                        </p:tgtEl>
                                        <p:attrNameLst>
                                          <p:attrName>ppt_y</p:attrName>
                                        </p:attrNameLst>
                                      </p:cBhvr>
                                      <p:tavLst>
                                        <p:tav tm="0">
                                          <p:val>
                                            <p:strVal val="ppt_y"/>
                                          </p:val>
                                        </p:tav>
                                        <p:tav tm="100000">
                                          <p:val>
                                            <p:strVal val="1+ppt_h/2"/>
                                          </p:val>
                                        </p:tav>
                                      </p:tavLst>
                                    </p:anim>
                                    <p:set>
                                      <p:cBhvr>
                                        <p:cTn id="47" dur="1" fill="hold">
                                          <p:stCondLst>
                                            <p:cond delay="749"/>
                                          </p:stCondLst>
                                        </p:cTn>
                                        <p:tgtEl>
                                          <p:spTgt spid="8"/>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750"/>
                                        <p:tgtEl>
                                          <p:spTgt spid="6"/>
                                        </p:tgtEl>
                                        <p:attrNameLst>
                                          <p:attrName>ppt_x</p:attrName>
                                        </p:attrNameLst>
                                      </p:cBhvr>
                                      <p:tavLst>
                                        <p:tav tm="0">
                                          <p:val>
                                            <p:strVal val="ppt_x"/>
                                          </p:val>
                                        </p:tav>
                                        <p:tav tm="100000">
                                          <p:val>
                                            <p:strVal val="ppt_x"/>
                                          </p:val>
                                        </p:tav>
                                      </p:tavLst>
                                    </p:anim>
                                    <p:anim calcmode="lin" valueType="num">
                                      <p:cBhvr additive="base">
                                        <p:cTn id="50" dur="750"/>
                                        <p:tgtEl>
                                          <p:spTgt spid="6"/>
                                        </p:tgtEl>
                                        <p:attrNameLst>
                                          <p:attrName>ppt_y</p:attrName>
                                        </p:attrNameLst>
                                      </p:cBhvr>
                                      <p:tavLst>
                                        <p:tav tm="0">
                                          <p:val>
                                            <p:strVal val="ppt_y"/>
                                          </p:val>
                                        </p:tav>
                                        <p:tav tm="100000">
                                          <p:val>
                                            <p:strVal val="1+ppt_h/2"/>
                                          </p:val>
                                        </p:tav>
                                      </p:tavLst>
                                    </p:anim>
                                    <p:set>
                                      <p:cBhvr>
                                        <p:cTn id="51" dur="1" fill="hold">
                                          <p:stCondLst>
                                            <p:cond delay="749"/>
                                          </p:stCondLst>
                                        </p:cTn>
                                        <p:tgtEl>
                                          <p:spTgt spid="6"/>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750"/>
                                        <p:tgtEl>
                                          <p:spTgt spid="9"/>
                                        </p:tgtEl>
                                        <p:attrNameLst>
                                          <p:attrName>ppt_x</p:attrName>
                                        </p:attrNameLst>
                                      </p:cBhvr>
                                      <p:tavLst>
                                        <p:tav tm="0">
                                          <p:val>
                                            <p:strVal val="ppt_x"/>
                                          </p:val>
                                        </p:tav>
                                        <p:tav tm="100000">
                                          <p:val>
                                            <p:strVal val="ppt_x"/>
                                          </p:val>
                                        </p:tav>
                                      </p:tavLst>
                                    </p:anim>
                                    <p:anim calcmode="lin" valueType="num">
                                      <p:cBhvr additive="base">
                                        <p:cTn id="54" dur="750"/>
                                        <p:tgtEl>
                                          <p:spTgt spid="9"/>
                                        </p:tgtEl>
                                        <p:attrNameLst>
                                          <p:attrName>ppt_y</p:attrName>
                                        </p:attrNameLst>
                                      </p:cBhvr>
                                      <p:tavLst>
                                        <p:tav tm="0">
                                          <p:val>
                                            <p:strVal val="ppt_y"/>
                                          </p:val>
                                        </p:tav>
                                        <p:tav tm="100000">
                                          <p:val>
                                            <p:strVal val="1+ppt_h/2"/>
                                          </p:val>
                                        </p:tav>
                                      </p:tavLst>
                                    </p:anim>
                                    <p:set>
                                      <p:cBhvr>
                                        <p:cTn id="55" dur="1" fill="hold">
                                          <p:stCondLst>
                                            <p:cond delay="749"/>
                                          </p:stCondLst>
                                        </p:cTn>
                                        <p:tgtEl>
                                          <p:spTgt spid="9"/>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750"/>
                                        <p:tgtEl>
                                          <p:spTgt spid="7"/>
                                        </p:tgtEl>
                                        <p:attrNameLst>
                                          <p:attrName>ppt_x</p:attrName>
                                        </p:attrNameLst>
                                      </p:cBhvr>
                                      <p:tavLst>
                                        <p:tav tm="0">
                                          <p:val>
                                            <p:strVal val="ppt_x"/>
                                          </p:val>
                                        </p:tav>
                                        <p:tav tm="100000">
                                          <p:val>
                                            <p:strVal val="ppt_x"/>
                                          </p:val>
                                        </p:tav>
                                      </p:tavLst>
                                    </p:anim>
                                    <p:anim calcmode="lin" valueType="num">
                                      <p:cBhvr additive="base">
                                        <p:cTn id="58" dur="750"/>
                                        <p:tgtEl>
                                          <p:spTgt spid="7"/>
                                        </p:tgtEl>
                                        <p:attrNameLst>
                                          <p:attrName>ppt_y</p:attrName>
                                        </p:attrNameLst>
                                      </p:cBhvr>
                                      <p:tavLst>
                                        <p:tav tm="0">
                                          <p:val>
                                            <p:strVal val="ppt_y"/>
                                          </p:val>
                                        </p:tav>
                                        <p:tav tm="100000">
                                          <p:val>
                                            <p:strVal val="1+ppt_h/2"/>
                                          </p:val>
                                        </p:tav>
                                      </p:tavLst>
                                    </p:anim>
                                    <p:set>
                                      <p:cBhvr>
                                        <p:cTn id="59" dur="1" fill="hold">
                                          <p:stCondLst>
                                            <p:cond delay="749"/>
                                          </p:stCondLst>
                                        </p:cTn>
                                        <p:tgtEl>
                                          <p:spTgt spid="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53" presetClass="exit" presetSubtype="32" fill="hold" grpId="2" nodeType="clickEffect">
                                  <p:stCondLst>
                                    <p:cond delay="0"/>
                                  </p:stCondLst>
                                  <p:childTnLst>
                                    <p:anim calcmode="lin" valueType="num">
                                      <p:cBhvr>
                                        <p:cTn id="63" dur="500"/>
                                        <p:tgtEl>
                                          <p:spTgt spid="8"/>
                                        </p:tgtEl>
                                        <p:attrNameLst>
                                          <p:attrName>ppt_w</p:attrName>
                                        </p:attrNameLst>
                                      </p:cBhvr>
                                      <p:tavLst>
                                        <p:tav tm="0">
                                          <p:val>
                                            <p:strVal val="ppt_w"/>
                                          </p:val>
                                        </p:tav>
                                        <p:tav tm="100000">
                                          <p:val>
                                            <p:fltVal val="0"/>
                                          </p:val>
                                        </p:tav>
                                      </p:tavLst>
                                    </p:anim>
                                    <p:anim calcmode="lin" valueType="num">
                                      <p:cBhvr>
                                        <p:cTn id="64" dur="500"/>
                                        <p:tgtEl>
                                          <p:spTgt spid="8"/>
                                        </p:tgtEl>
                                        <p:attrNameLst>
                                          <p:attrName>ppt_h</p:attrName>
                                        </p:attrNameLst>
                                      </p:cBhvr>
                                      <p:tavLst>
                                        <p:tav tm="0">
                                          <p:val>
                                            <p:strVal val="ppt_h"/>
                                          </p:val>
                                        </p:tav>
                                        <p:tav tm="100000">
                                          <p:val>
                                            <p:fltVal val="0"/>
                                          </p:val>
                                        </p:tav>
                                      </p:tavLst>
                                    </p:anim>
                                    <p:animEffect transition="out" filter="fade">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par>
                                <p:cTn id="67" presetID="53" presetClass="exit" presetSubtype="32" fill="hold" grpId="2" nodeType="withEffect">
                                  <p:stCondLst>
                                    <p:cond delay="0"/>
                                  </p:stCondLst>
                                  <p:childTnLst>
                                    <p:anim calcmode="lin" valueType="num">
                                      <p:cBhvr>
                                        <p:cTn id="68" dur="500"/>
                                        <p:tgtEl>
                                          <p:spTgt spid="6"/>
                                        </p:tgtEl>
                                        <p:attrNameLst>
                                          <p:attrName>ppt_w</p:attrName>
                                        </p:attrNameLst>
                                      </p:cBhvr>
                                      <p:tavLst>
                                        <p:tav tm="0">
                                          <p:val>
                                            <p:strVal val="ppt_w"/>
                                          </p:val>
                                        </p:tav>
                                        <p:tav tm="100000">
                                          <p:val>
                                            <p:fltVal val="0"/>
                                          </p:val>
                                        </p:tav>
                                      </p:tavLst>
                                    </p:anim>
                                    <p:anim calcmode="lin" valueType="num">
                                      <p:cBhvr>
                                        <p:cTn id="69" dur="500"/>
                                        <p:tgtEl>
                                          <p:spTgt spid="6"/>
                                        </p:tgtEl>
                                        <p:attrNameLst>
                                          <p:attrName>ppt_h</p:attrName>
                                        </p:attrNameLst>
                                      </p:cBhvr>
                                      <p:tavLst>
                                        <p:tav tm="0">
                                          <p:val>
                                            <p:strVal val="ppt_h"/>
                                          </p:val>
                                        </p:tav>
                                        <p:tav tm="100000">
                                          <p:val>
                                            <p:fltVal val="0"/>
                                          </p:val>
                                        </p:tav>
                                      </p:tavLst>
                                    </p:anim>
                                    <p:animEffect transition="out" filter="fade">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2" presetClass="emph" presetSubtype="0" fill="hold" grpId="2" nodeType="clickEffect">
                                  <p:stCondLst>
                                    <p:cond delay="0"/>
                                  </p:stCondLst>
                                  <p:childTnLst>
                                    <p:animRot by="120000">
                                      <p:cBhvr>
                                        <p:cTn id="75" dur="100" fill="hold">
                                          <p:stCondLst>
                                            <p:cond delay="0"/>
                                          </p:stCondLst>
                                        </p:cTn>
                                        <p:tgtEl>
                                          <p:spTgt spid="9"/>
                                        </p:tgtEl>
                                        <p:attrNameLst>
                                          <p:attrName>r</p:attrName>
                                        </p:attrNameLst>
                                      </p:cBhvr>
                                    </p:animRot>
                                    <p:animRot by="-240000">
                                      <p:cBhvr>
                                        <p:cTn id="76" dur="200" fill="hold">
                                          <p:stCondLst>
                                            <p:cond delay="200"/>
                                          </p:stCondLst>
                                        </p:cTn>
                                        <p:tgtEl>
                                          <p:spTgt spid="9"/>
                                        </p:tgtEl>
                                        <p:attrNameLst>
                                          <p:attrName>r</p:attrName>
                                        </p:attrNameLst>
                                      </p:cBhvr>
                                    </p:animRot>
                                    <p:animRot by="240000">
                                      <p:cBhvr>
                                        <p:cTn id="77" dur="200" fill="hold">
                                          <p:stCondLst>
                                            <p:cond delay="400"/>
                                          </p:stCondLst>
                                        </p:cTn>
                                        <p:tgtEl>
                                          <p:spTgt spid="9"/>
                                        </p:tgtEl>
                                        <p:attrNameLst>
                                          <p:attrName>r</p:attrName>
                                        </p:attrNameLst>
                                      </p:cBhvr>
                                    </p:animRot>
                                    <p:animRot by="-240000">
                                      <p:cBhvr>
                                        <p:cTn id="78" dur="200" fill="hold">
                                          <p:stCondLst>
                                            <p:cond delay="600"/>
                                          </p:stCondLst>
                                        </p:cTn>
                                        <p:tgtEl>
                                          <p:spTgt spid="9"/>
                                        </p:tgtEl>
                                        <p:attrNameLst>
                                          <p:attrName>r</p:attrName>
                                        </p:attrNameLst>
                                      </p:cBhvr>
                                    </p:animRot>
                                    <p:animRot by="120000">
                                      <p:cBhvr>
                                        <p:cTn id="79" dur="200" fill="hold">
                                          <p:stCondLst>
                                            <p:cond delay="800"/>
                                          </p:stCondLst>
                                        </p:cTn>
                                        <p:tgtEl>
                                          <p:spTgt spid="9"/>
                                        </p:tgtEl>
                                        <p:attrNameLst>
                                          <p:attrName>r</p:attrName>
                                        </p:attrNameLst>
                                      </p:cBhvr>
                                    </p:animRot>
                                  </p:childTnLst>
                                </p:cTn>
                              </p:par>
                              <p:par>
                                <p:cTn id="80" presetID="32" presetClass="emph" presetSubtype="0" fill="hold" grpId="2" nodeType="withEffect">
                                  <p:stCondLst>
                                    <p:cond delay="0"/>
                                  </p:stCondLst>
                                  <p:childTnLst>
                                    <p:animRot by="120000">
                                      <p:cBhvr>
                                        <p:cTn id="81" dur="100" fill="hold">
                                          <p:stCondLst>
                                            <p:cond delay="0"/>
                                          </p:stCondLst>
                                        </p:cTn>
                                        <p:tgtEl>
                                          <p:spTgt spid="7"/>
                                        </p:tgtEl>
                                        <p:attrNameLst>
                                          <p:attrName>r</p:attrName>
                                        </p:attrNameLst>
                                      </p:cBhvr>
                                    </p:animRot>
                                    <p:animRot by="-240000">
                                      <p:cBhvr>
                                        <p:cTn id="82" dur="200" fill="hold">
                                          <p:stCondLst>
                                            <p:cond delay="200"/>
                                          </p:stCondLst>
                                        </p:cTn>
                                        <p:tgtEl>
                                          <p:spTgt spid="7"/>
                                        </p:tgtEl>
                                        <p:attrNameLst>
                                          <p:attrName>r</p:attrName>
                                        </p:attrNameLst>
                                      </p:cBhvr>
                                    </p:animRot>
                                    <p:animRot by="240000">
                                      <p:cBhvr>
                                        <p:cTn id="83" dur="200" fill="hold">
                                          <p:stCondLst>
                                            <p:cond delay="400"/>
                                          </p:stCondLst>
                                        </p:cTn>
                                        <p:tgtEl>
                                          <p:spTgt spid="7"/>
                                        </p:tgtEl>
                                        <p:attrNameLst>
                                          <p:attrName>r</p:attrName>
                                        </p:attrNameLst>
                                      </p:cBhvr>
                                    </p:animRot>
                                    <p:animRot by="-240000">
                                      <p:cBhvr>
                                        <p:cTn id="84" dur="200" fill="hold">
                                          <p:stCondLst>
                                            <p:cond delay="600"/>
                                          </p:stCondLst>
                                        </p:cTn>
                                        <p:tgtEl>
                                          <p:spTgt spid="7"/>
                                        </p:tgtEl>
                                        <p:attrNameLst>
                                          <p:attrName>r</p:attrName>
                                        </p:attrNameLst>
                                      </p:cBhvr>
                                    </p:animRot>
                                    <p:animRot by="120000">
                                      <p:cBhvr>
                                        <p:cTn id="8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8" grpId="0" animBg="1"/>
      <p:bldP spid="8" grpId="1" animBg="1"/>
      <p:bldP spid="8" grpId="2" animBg="1"/>
      <p:bldP spid="9" grpId="0" animBg="1"/>
      <p:bldP spid="9" grpId="1" animBg="1"/>
      <p:bldP spid="9" grpId="2" animBg="1"/>
      <p:bldP spid="10"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4"/>
          <p:cNvSpPr>
            <a:spLocks noChangeArrowheads="1"/>
          </p:cNvSpPr>
          <p:nvPr/>
        </p:nvSpPr>
        <p:spPr bwMode="auto">
          <a:xfrm>
            <a:off x="990600" y="381000"/>
            <a:ext cx="6858000" cy="563679"/>
          </a:xfrm>
          <a:prstGeom prst="rect">
            <a:avLst/>
          </a:prstGeom>
          <a:noFill/>
          <a:ln w="9525">
            <a:noFill/>
            <a:miter lim="800000"/>
            <a:headEnd/>
            <a:tailEnd/>
          </a:ln>
          <a:effectLst>
            <a:outerShdw dist="107763" dir="2700000" algn="ctr" rotWithShape="0">
              <a:schemeClr val="bg2">
                <a:alpha val="50000"/>
              </a:schemeClr>
            </a:outerShdw>
          </a:effectLst>
        </p:spPr>
        <p:txBody>
          <a:bodyPr wrap="square" lIns="101026" tIns="50514" rIns="101026" bIns="50514">
            <a:spAutoFit/>
          </a:bodyPr>
          <a:lstStyle/>
          <a:p>
            <a:pPr>
              <a:defRPr/>
            </a:pP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bài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cô</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giáo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ví</a:t>
            </a:r>
            <a:r>
              <a:rPr lang="en-US" sz="3000" dirty="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như</a:t>
            </a:r>
            <a:r>
              <a:rPr lang="en-US" sz="3000" smtClean="0">
                <a:latin typeface="Times New Roman" pitchFamily="18" charset="0"/>
                <a:cs typeface="Times New Roman" pitchFamily="18" charset="0"/>
              </a:rPr>
              <a:t> cái gì</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pic>
        <p:nvPicPr>
          <p:cNvPr id="4" name="Picture 3" descr="C:\Users\COMPUTER\Downloads\co giao 5.jpg"/>
          <p:cNvPicPr>
            <a:picLocks noChangeAspect="1" noChangeArrowheads="1"/>
          </p:cNvPicPr>
          <p:nvPr/>
        </p:nvPicPr>
        <p:blipFill>
          <a:blip r:embed="rId3"/>
          <a:srcRect/>
          <a:stretch>
            <a:fillRect/>
          </a:stretch>
        </p:blipFill>
        <p:spPr bwMode="auto">
          <a:xfrm>
            <a:off x="27709" y="1447800"/>
            <a:ext cx="5382491" cy="5590309"/>
          </a:xfrm>
          <a:prstGeom prst="rect">
            <a:avLst/>
          </a:prstGeom>
          <a:noFill/>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1158" t="9422" r="8803" b="9422"/>
          <a:stretch/>
        </p:blipFill>
        <p:spPr>
          <a:xfrm>
            <a:off x="5437908" y="1447800"/>
            <a:ext cx="3706091" cy="279169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909" y="4114799"/>
            <a:ext cx="3706090" cy="2743201"/>
          </a:xfrm>
          <a:prstGeom prst="rect">
            <a:avLst/>
          </a:prstGeom>
        </p:spPr>
      </p:pic>
      <p:sp>
        <p:nvSpPr>
          <p:cNvPr id="7" name="TextBox 6"/>
          <p:cNvSpPr txBox="1"/>
          <p:nvPr/>
        </p:nvSpPr>
        <p:spPr>
          <a:xfrm>
            <a:off x="609600" y="185291"/>
            <a:ext cx="3810000" cy="1077218"/>
          </a:xfrm>
          <a:prstGeom prst="rect">
            <a:avLst/>
          </a:prstGeom>
          <a:noFill/>
        </p:spPr>
        <p:txBody>
          <a:bodyPr wrap="square" rtlCol="0">
            <a:spAutoFit/>
          </a:bodyPr>
          <a:lstStyle/>
          <a:p>
            <a:r>
              <a:rPr lang="en-US" sz="3200" b="1" smtClean="0">
                <a:solidFill>
                  <a:schemeClr val="accent2">
                    <a:lumMod val="50000"/>
                  </a:schemeClr>
                </a:solidFill>
              </a:rPr>
              <a:t>Cần như hạt muối</a:t>
            </a:r>
          </a:p>
          <a:p>
            <a:r>
              <a:rPr lang="en-US" sz="3200" b="1" smtClean="0">
                <a:solidFill>
                  <a:schemeClr val="accent2">
                    <a:lumMod val="50000"/>
                  </a:schemeClr>
                </a:solidFill>
              </a:rPr>
              <a:t>Đẹp như hoa rừng</a:t>
            </a:r>
          </a:p>
        </p:txBody>
      </p:sp>
      <p:sp>
        <p:nvSpPr>
          <p:cNvPr id="8" name="TextBox 7"/>
          <p:cNvSpPr txBox="1"/>
          <p:nvPr/>
        </p:nvSpPr>
        <p:spPr>
          <a:xfrm>
            <a:off x="4765964" y="185291"/>
            <a:ext cx="3810000" cy="1077218"/>
          </a:xfrm>
          <a:prstGeom prst="rect">
            <a:avLst/>
          </a:prstGeom>
          <a:noFill/>
        </p:spPr>
        <p:txBody>
          <a:bodyPr wrap="square" rtlCol="0">
            <a:spAutoFit/>
          </a:bodyPr>
          <a:lstStyle/>
          <a:p>
            <a:r>
              <a:rPr lang="en-US" sz="3200" b="1" smtClean="0">
                <a:solidFill>
                  <a:schemeClr val="accent2">
                    <a:lumMod val="50000"/>
                  </a:schemeClr>
                </a:solidFill>
              </a:rPr>
              <a:t>Cô giáo của con</a:t>
            </a:r>
          </a:p>
          <a:p>
            <a:r>
              <a:rPr lang="en-US" sz="3200" b="1" smtClean="0">
                <a:solidFill>
                  <a:schemeClr val="accent2">
                    <a:lumMod val="50000"/>
                  </a:schemeClr>
                </a:solidFill>
              </a:rPr>
              <a:t>Ai mà chẳng quý</a:t>
            </a:r>
          </a:p>
        </p:txBody>
      </p:sp>
    </p:spTree>
    <p:extLst>
      <p:ext uri="{BB962C8B-B14F-4D97-AF65-F5344CB8AC3E}">
        <p14:creationId xmlns:p14="http://schemas.microsoft.com/office/powerpoint/2010/main" val="123810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5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0" nodeType="clickEffect">
                                  <p:stCondLst>
                                    <p:cond delay="0"/>
                                  </p:stCondLst>
                                  <p:childTnLst>
                                    <p:anim calcmode="lin" valueType="num">
                                      <p:cBhvr>
                                        <p:cTn id="17" dur="500"/>
                                        <p:tgtEl>
                                          <p:spTgt spid="3"/>
                                        </p:tgtEl>
                                        <p:attrNameLst>
                                          <p:attrName>ppt_w</p:attrName>
                                        </p:attrNameLst>
                                      </p:cBhvr>
                                      <p:tavLst>
                                        <p:tav tm="0">
                                          <p:val>
                                            <p:strVal val="ppt_w"/>
                                          </p:val>
                                        </p:tav>
                                        <p:tav tm="100000">
                                          <p:val>
                                            <p:fltVal val="0"/>
                                          </p:val>
                                        </p:tav>
                                      </p:tavLst>
                                    </p:anim>
                                    <p:anim calcmode="lin" valueType="num">
                                      <p:cBhvr>
                                        <p:cTn id="18" dur="500"/>
                                        <p:tgtEl>
                                          <p:spTgt spid="3"/>
                                        </p:tgtEl>
                                        <p:attrNameLst>
                                          <p:attrName>ppt_h</p:attrName>
                                        </p:attrNameLst>
                                      </p:cBhvr>
                                      <p:tavLst>
                                        <p:tav tm="0">
                                          <p:val>
                                            <p:strVal val="ppt_h"/>
                                          </p:val>
                                        </p:tav>
                                        <p:tav tm="100000">
                                          <p:val>
                                            <p:fltVal val="0"/>
                                          </p:val>
                                        </p:tav>
                                      </p:tavLst>
                                    </p:anim>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1"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heel(1)">
                                      <p:cBhvr>
                                        <p:cTn id="25" dur="1500"/>
                                        <p:tgtEl>
                                          <p:spTgt spid="7">
                                            <p:txEl>
                                              <p:pRg st="0" end="0"/>
                                            </p:txEl>
                                          </p:spTgt>
                                        </p:tgtEl>
                                      </p:cBhvr>
                                    </p:animEffect>
                                  </p:childTnLst>
                                </p:cTn>
                              </p:par>
                              <p:par>
                                <p:cTn id="26" presetID="21" presetClass="entr" presetSubtype="1" fill="hold" grpId="1"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wheel(1)">
                                      <p:cBhvr>
                                        <p:cTn id="28" dur="1500"/>
                                        <p:tgtEl>
                                          <p:spTgt spid="7">
                                            <p:txEl>
                                              <p:pRg st="1" end="1"/>
                                            </p:txEl>
                                          </p:spTgt>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1000"/>
                                        <p:tgtEl>
                                          <p:spTgt spid="7">
                                            <p:txEl>
                                              <p:pRg st="1" end="1"/>
                                            </p:txEl>
                                          </p:spTgt>
                                        </p:tgtEl>
                                      </p:cBhvr>
                                    </p:animEffect>
                                    <p:anim calcmode="lin" valueType="num">
                                      <p:cBhvr>
                                        <p:cTn id="3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9" presetClass="emph" presetSubtype="0" fill="hold" nodeType="clickEffect">
                                  <p:stCondLst>
                                    <p:cond delay="0"/>
                                  </p:stCondLst>
                                  <p:childTnLst>
                                    <p:animClr clrSpc="rgb" dir="cw">
                                      <p:cBhvr override="childStyle">
                                        <p:cTn id="42" dur="1000" fill="hold"/>
                                        <p:tgtEl>
                                          <p:spTgt spid="7">
                                            <p:txEl>
                                              <p:pRg st="0" end="0"/>
                                            </p:txEl>
                                          </p:spTgt>
                                        </p:tgtEl>
                                        <p:attrNameLst>
                                          <p:attrName>style.color</p:attrName>
                                        </p:attrNameLst>
                                      </p:cBhvr>
                                      <p:to>
                                        <a:srgbClr val="00B050"/>
                                      </p:to>
                                    </p:animClr>
                                    <p:animClr clrSpc="rgb" dir="cw">
                                      <p:cBhvr>
                                        <p:cTn id="43" dur="1000" fill="hold"/>
                                        <p:tgtEl>
                                          <p:spTgt spid="7">
                                            <p:txEl>
                                              <p:pRg st="0" end="0"/>
                                            </p:txEl>
                                          </p:spTgt>
                                        </p:tgtEl>
                                        <p:attrNameLst>
                                          <p:attrName>fillcolor</p:attrName>
                                        </p:attrNameLst>
                                      </p:cBhvr>
                                      <p:to>
                                        <a:srgbClr val="00B050"/>
                                      </p:to>
                                    </p:animClr>
                                    <p:set>
                                      <p:cBhvr>
                                        <p:cTn id="44" dur="1000" fill="hold"/>
                                        <p:tgtEl>
                                          <p:spTgt spid="7">
                                            <p:txEl>
                                              <p:pRg st="0" end="0"/>
                                            </p:txEl>
                                          </p:spTgt>
                                        </p:tgtEl>
                                        <p:attrNameLst>
                                          <p:attrName>fill.type</p:attrName>
                                        </p:attrNameLst>
                                      </p:cBhvr>
                                      <p:to>
                                        <p:strVal val="solid"/>
                                      </p:to>
                                    </p:set>
                                    <p:set>
                                      <p:cBhvr>
                                        <p:cTn id="45" dur="1000" fill="hold"/>
                                        <p:tgtEl>
                                          <p:spTgt spid="7">
                                            <p:txEl>
                                              <p:pRg st="0" end="0"/>
                                            </p:txEl>
                                          </p:spTgt>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19" presetClass="emph" presetSubtype="0" fill="hold" nodeType="clickEffect">
                                  <p:stCondLst>
                                    <p:cond delay="0"/>
                                  </p:stCondLst>
                                  <p:childTnLst>
                                    <p:animClr clrSpc="rgb" dir="cw">
                                      <p:cBhvr override="childStyle">
                                        <p:cTn id="49" dur="1000" fill="hold"/>
                                        <p:tgtEl>
                                          <p:spTgt spid="7">
                                            <p:txEl>
                                              <p:pRg st="1" end="1"/>
                                            </p:txEl>
                                          </p:spTgt>
                                        </p:tgtEl>
                                        <p:attrNameLst>
                                          <p:attrName>style.color</p:attrName>
                                        </p:attrNameLst>
                                      </p:cBhvr>
                                      <p:to>
                                        <a:srgbClr val="00B050"/>
                                      </p:to>
                                    </p:animClr>
                                    <p:animClr clrSpc="rgb" dir="cw">
                                      <p:cBhvr>
                                        <p:cTn id="50" dur="1000" fill="hold"/>
                                        <p:tgtEl>
                                          <p:spTgt spid="7">
                                            <p:txEl>
                                              <p:pRg st="1" end="1"/>
                                            </p:txEl>
                                          </p:spTgt>
                                        </p:tgtEl>
                                        <p:attrNameLst>
                                          <p:attrName>fillcolor</p:attrName>
                                        </p:attrNameLst>
                                      </p:cBhvr>
                                      <p:to>
                                        <a:srgbClr val="00B050"/>
                                      </p:to>
                                    </p:animClr>
                                    <p:set>
                                      <p:cBhvr>
                                        <p:cTn id="51" dur="1000" fill="hold"/>
                                        <p:tgtEl>
                                          <p:spTgt spid="7">
                                            <p:txEl>
                                              <p:pRg st="1" end="1"/>
                                            </p:txEl>
                                          </p:spTgt>
                                        </p:tgtEl>
                                        <p:attrNameLst>
                                          <p:attrName>fill.type</p:attrName>
                                        </p:attrNameLst>
                                      </p:cBhvr>
                                      <p:to>
                                        <p:strVal val="solid"/>
                                      </p:to>
                                    </p:set>
                                    <p:set>
                                      <p:cBhvr>
                                        <p:cTn id="52" dur="1000" fill="hold"/>
                                        <p:tgtEl>
                                          <p:spTgt spid="7">
                                            <p:txEl>
                                              <p:pRg st="1" end="1"/>
                                            </p:txEl>
                                          </p:spTgt>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1"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wheel(1)">
                                      <p:cBhvr>
                                        <p:cTn id="57" dur="1500"/>
                                        <p:tgtEl>
                                          <p:spTgt spid="8">
                                            <p:txEl>
                                              <p:pRg st="0" end="0"/>
                                            </p:txEl>
                                          </p:spTgt>
                                        </p:tgtEl>
                                      </p:cBhvr>
                                    </p:animEffect>
                                  </p:childTnLst>
                                </p:cTn>
                              </p:par>
                              <p:par>
                                <p:cTn id="58" presetID="21" presetClass="entr" presetSubtype="1" fill="hold" grpId="1" nodeType="withEffect">
                                  <p:stCondLst>
                                    <p:cond delay="0"/>
                                  </p:stCondLst>
                                  <p:childTnLst>
                                    <p:set>
                                      <p:cBhvr>
                                        <p:cTn id="59" dur="1" fill="hold">
                                          <p:stCondLst>
                                            <p:cond delay="0"/>
                                          </p:stCondLst>
                                        </p:cTn>
                                        <p:tgtEl>
                                          <p:spTgt spid="8">
                                            <p:txEl>
                                              <p:pRg st="1" end="1"/>
                                            </p:txEl>
                                          </p:spTgt>
                                        </p:tgtEl>
                                        <p:attrNameLst>
                                          <p:attrName>style.visibility</p:attrName>
                                        </p:attrNameLst>
                                      </p:cBhvr>
                                      <p:to>
                                        <p:strVal val="visible"/>
                                      </p:to>
                                    </p:set>
                                    <p:animEffect transition="in" filter="wheel(1)">
                                      <p:cBhvr>
                                        <p:cTn id="60" dur="1500"/>
                                        <p:tgtEl>
                                          <p:spTgt spid="8">
                                            <p:txEl>
                                              <p:pRg st="1" end="1"/>
                                            </p:txEl>
                                          </p:spTgt>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8">
                                            <p:txEl>
                                              <p:pRg st="1" end="1"/>
                                            </p:txEl>
                                          </p:spTgt>
                                        </p:tgtEl>
                                        <p:attrNameLst>
                                          <p:attrName>style.visibility</p:attrName>
                                        </p:attrNameLst>
                                      </p:cBhvr>
                                      <p:to>
                                        <p:strVal val="visible"/>
                                      </p:to>
                                    </p:set>
                                    <p:animEffect transition="in" filter="fade">
                                      <p:cBhvr>
                                        <p:cTn id="68" dur="1000"/>
                                        <p:tgtEl>
                                          <p:spTgt spid="8">
                                            <p:txEl>
                                              <p:pRg st="1" end="1"/>
                                            </p:txEl>
                                          </p:spTgt>
                                        </p:tgtEl>
                                      </p:cBhvr>
                                    </p:animEffect>
                                    <p:anim calcmode="lin" valueType="num">
                                      <p:cBhvr>
                                        <p:cTn id="6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9" presetClass="emph" presetSubtype="0" fill="hold" nodeType="clickEffect">
                                  <p:stCondLst>
                                    <p:cond delay="0"/>
                                  </p:stCondLst>
                                  <p:childTnLst>
                                    <p:animClr clrSpc="rgb" dir="cw">
                                      <p:cBhvr override="childStyle">
                                        <p:cTn id="74" dur="1000" fill="hold"/>
                                        <p:tgtEl>
                                          <p:spTgt spid="8">
                                            <p:txEl>
                                              <p:pRg st="0" end="0"/>
                                            </p:txEl>
                                          </p:spTgt>
                                        </p:tgtEl>
                                        <p:attrNameLst>
                                          <p:attrName>style.color</p:attrName>
                                        </p:attrNameLst>
                                      </p:cBhvr>
                                      <p:to>
                                        <a:srgbClr val="00B050"/>
                                      </p:to>
                                    </p:animClr>
                                    <p:animClr clrSpc="rgb" dir="cw">
                                      <p:cBhvr>
                                        <p:cTn id="75" dur="1000" fill="hold"/>
                                        <p:tgtEl>
                                          <p:spTgt spid="8">
                                            <p:txEl>
                                              <p:pRg st="0" end="0"/>
                                            </p:txEl>
                                          </p:spTgt>
                                        </p:tgtEl>
                                        <p:attrNameLst>
                                          <p:attrName>fillcolor</p:attrName>
                                        </p:attrNameLst>
                                      </p:cBhvr>
                                      <p:to>
                                        <a:srgbClr val="00B050"/>
                                      </p:to>
                                    </p:animClr>
                                    <p:set>
                                      <p:cBhvr>
                                        <p:cTn id="76" dur="1000" fill="hold"/>
                                        <p:tgtEl>
                                          <p:spTgt spid="8">
                                            <p:txEl>
                                              <p:pRg st="0" end="0"/>
                                            </p:txEl>
                                          </p:spTgt>
                                        </p:tgtEl>
                                        <p:attrNameLst>
                                          <p:attrName>fill.type</p:attrName>
                                        </p:attrNameLst>
                                      </p:cBhvr>
                                      <p:to>
                                        <p:strVal val="solid"/>
                                      </p:to>
                                    </p:set>
                                    <p:set>
                                      <p:cBhvr>
                                        <p:cTn id="77" dur="1000" fill="hold"/>
                                        <p:tgtEl>
                                          <p:spTgt spid="8">
                                            <p:txEl>
                                              <p:pRg st="0" end="0"/>
                                            </p:txEl>
                                          </p:spTgt>
                                        </p:tgtEl>
                                        <p:attrNameLst>
                                          <p:attrName>fill.on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19" presetClass="emph" presetSubtype="0" fill="hold" nodeType="clickEffect">
                                  <p:stCondLst>
                                    <p:cond delay="0"/>
                                  </p:stCondLst>
                                  <p:childTnLst>
                                    <p:animClr clrSpc="rgb" dir="cw">
                                      <p:cBhvr override="childStyle">
                                        <p:cTn id="81" dur="1000" fill="hold"/>
                                        <p:tgtEl>
                                          <p:spTgt spid="8">
                                            <p:txEl>
                                              <p:pRg st="1" end="1"/>
                                            </p:txEl>
                                          </p:spTgt>
                                        </p:tgtEl>
                                        <p:attrNameLst>
                                          <p:attrName>style.color</p:attrName>
                                        </p:attrNameLst>
                                      </p:cBhvr>
                                      <p:to>
                                        <a:srgbClr val="00B050"/>
                                      </p:to>
                                    </p:animClr>
                                    <p:animClr clrSpc="rgb" dir="cw">
                                      <p:cBhvr>
                                        <p:cTn id="82" dur="1000" fill="hold"/>
                                        <p:tgtEl>
                                          <p:spTgt spid="8">
                                            <p:txEl>
                                              <p:pRg st="1" end="1"/>
                                            </p:txEl>
                                          </p:spTgt>
                                        </p:tgtEl>
                                        <p:attrNameLst>
                                          <p:attrName>fillcolor</p:attrName>
                                        </p:attrNameLst>
                                      </p:cBhvr>
                                      <p:to>
                                        <a:srgbClr val="00B050"/>
                                      </p:to>
                                    </p:animClr>
                                    <p:set>
                                      <p:cBhvr>
                                        <p:cTn id="83" dur="1000" fill="hold"/>
                                        <p:tgtEl>
                                          <p:spTgt spid="8">
                                            <p:txEl>
                                              <p:pRg st="1" end="1"/>
                                            </p:txEl>
                                          </p:spTgt>
                                        </p:tgtEl>
                                        <p:attrNameLst>
                                          <p:attrName>fill.type</p:attrName>
                                        </p:attrNameLst>
                                      </p:cBhvr>
                                      <p:to>
                                        <p:strVal val="solid"/>
                                      </p:to>
                                    </p:set>
                                    <p:set>
                                      <p:cBhvr>
                                        <p:cTn id="84" dur="1000" fill="hold"/>
                                        <p:tgtEl>
                                          <p:spTgt spid="8">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allAtOnce"/>
      <p:bldP spid="7" grpId="1" build="allAtOnce"/>
      <p:bldP spid="8" grpId="0" build="allAtOnce"/>
      <p:bldP spid="8" grpI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09600" y="1524000"/>
            <a:ext cx="7924800" cy="4031873"/>
          </a:xfrm>
          <a:prstGeom prst="rect">
            <a:avLst/>
          </a:prstGeom>
          <a:noFill/>
        </p:spPr>
        <p:txBody>
          <a:bodyPr wrap="square" rtlCol="0">
            <a:spAutoFit/>
          </a:bodyPr>
          <a:lstStyle/>
          <a:p>
            <a:pPr algn="just"/>
            <a:r>
              <a:rPr lang="en-US" sz="3200" b="1" u="sng" smtClean="0">
                <a:solidFill>
                  <a:srgbClr val="C00000"/>
                </a:solidFill>
              </a:rPr>
              <a:t>GIÁO DỤC</a:t>
            </a:r>
            <a:r>
              <a:rPr lang="en-US" sz="3200" b="1" smtClean="0">
                <a:solidFill>
                  <a:srgbClr val="00B050"/>
                </a:solidFill>
              </a:rPr>
              <a:t>: </a:t>
            </a:r>
            <a:r>
              <a:rPr lang="en-US" sz="3200" b="1" smtClean="0">
                <a:solidFill>
                  <a:srgbClr val="0070C0"/>
                </a:solidFill>
              </a:rPr>
              <a:t>Cô giáo là 1 người  rất gần gũi chăm lo cho các con từ bữa ăn giấc ngủ. Cô giáo giống như là người mẹ thứ hai của các con. Vì vậy, các con ở nhà hay ở lớp thì các con đều phải chăm ngoan, nghe lời ông bà, bố mẹ và các cô. Khi chơi với các bạn thì các con phải đoàn kết không tranh giành đồ chơi nhé</a:t>
            </a:r>
            <a:endParaRPr lang="en-US" sz="3200" b="1">
              <a:solidFill>
                <a:srgbClr val="0070C0"/>
              </a:solidFill>
            </a:endParaRPr>
          </a:p>
        </p:txBody>
      </p:sp>
    </p:spTree>
    <p:extLst>
      <p:ext uri="{BB962C8B-B14F-4D97-AF65-F5344CB8AC3E}">
        <p14:creationId xmlns:p14="http://schemas.microsoft.com/office/powerpoint/2010/main" val="679814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895600" y="838200"/>
            <a:ext cx="3962400" cy="646331"/>
          </a:xfrm>
          <a:prstGeom prst="rect">
            <a:avLst/>
          </a:prstGeom>
          <a:noFill/>
        </p:spPr>
        <p:txBody>
          <a:bodyPr wrap="square" rtlCol="0">
            <a:spAutoFit/>
          </a:bodyPr>
          <a:lstStyle/>
          <a:p>
            <a:r>
              <a:rPr lang="en-US" sz="3600" b="1" smtClean="0">
                <a:solidFill>
                  <a:srgbClr val="FFFF00"/>
                </a:solidFill>
              </a:rPr>
              <a:t>DẠY TRẺ ĐỌC THƠ</a:t>
            </a:r>
            <a:endParaRPr lang="en-US" sz="3600" b="1">
              <a:solidFill>
                <a:srgbClr val="FFFF00"/>
              </a:solidFill>
            </a:endParaRPr>
          </a:p>
        </p:txBody>
      </p:sp>
      <p:sp>
        <p:nvSpPr>
          <p:cNvPr id="4" name="Subtitle 5"/>
          <p:cNvSpPr txBox="1">
            <a:spLocks/>
          </p:cNvSpPr>
          <p:nvPr/>
        </p:nvSpPr>
        <p:spPr>
          <a:xfrm>
            <a:off x="1371600" y="990600"/>
            <a:ext cx="6400800" cy="5410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Char char="-"/>
            </a:pPr>
            <a:endParaRPr lang="en-US" sz="3600" b="1" smtClean="0">
              <a:solidFill>
                <a:schemeClr val="bg1"/>
              </a:solidFill>
              <a:latin typeface="Times New Roman" pitchFamily="18" charset="0"/>
              <a:cs typeface="Times New Roman" pitchFamily="18" charset="0"/>
            </a:endParaRPr>
          </a:p>
          <a:p>
            <a:pPr algn="just"/>
            <a:r>
              <a:rPr lang="en-US" sz="3600" b="1" smtClean="0">
                <a:solidFill>
                  <a:schemeClr val="bg1"/>
                </a:solidFill>
                <a:latin typeface="Times New Roman" pitchFamily="18" charset="0"/>
                <a:cs typeface="Times New Roman" pitchFamily="18" charset="0"/>
              </a:rPr>
              <a:t>- Cho cả lớp đọc thơ cùng cô</a:t>
            </a:r>
          </a:p>
          <a:p>
            <a:pPr algn="just"/>
            <a:r>
              <a:rPr lang="en-US" sz="3600" b="1" smtClean="0">
                <a:solidFill>
                  <a:schemeClr val="bg1"/>
                </a:solidFill>
                <a:latin typeface="Times New Roman" pitchFamily="18" charset="0"/>
                <a:cs typeface="Times New Roman" pitchFamily="18" charset="0"/>
              </a:rPr>
              <a:t>( 2- 3 lần)</a:t>
            </a:r>
          </a:p>
          <a:p>
            <a:pPr algn="just"/>
            <a:r>
              <a:rPr lang="en-US" sz="3600" b="1" smtClean="0">
                <a:solidFill>
                  <a:schemeClr val="bg1"/>
                </a:solidFill>
                <a:latin typeface="Times New Roman" pitchFamily="18" charset="0"/>
                <a:cs typeface="Times New Roman" pitchFamily="18" charset="0"/>
              </a:rPr>
              <a:t>- </a:t>
            </a:r>
            <a:r>
              <a:rPr lang="en-US" sz="3600" b="1" smtClean="0">
                <a:solidFill>
                  <a:schemeClr val="bg1"/>
                </a:solidFill>
                <a:latin typeface="Times New Roman" pitchFamily="18" charset="0"/>
                <a:cs typeface="Times New Roman" pitchFamily="18" charset="0"/>
              </a:rPr>
              <a:t>Mời tổ, nhóm, cá nhân đọc thơ</a:t>
            </a:r>
            <a:endParaRPr lang="en-US" sz="3600" smtClean="0">
              <a:solidFill>
                <a:schemeClr val="bg1"/>
              </a:solidFill>
              <a:latin typeface="Times New Roman" pitchFamily="18" charset="0"/>
              <a:cs typeface="Times New Roman" pitchFamily="18" charset="0"/>
            </a:endParaRPr>
          </a:p>
          <a:p>
            <a:r>
              <a:rPr lang="en-US" sz="3600" b="1">
                <a:solidFill>
                  <a:schemeClr val="bg1"/>
                </a:solidFill>
                <a:latin typeface="Times New Roman" pitchFamily="18" charset="0"/>
                <a:cs typeface="Times New Roman" pitchFamily="18" charset="0"/>
              </a:rPr>
              <a:t>Cho trẻ đọc thơ nối tiếp; đọc thơ to, đọc thơ nhỏ.</a:t>
            </a:r>
          </a:p>
          <a:p>
            <a:endParaRPr lang="en-US" sz="3600" b="1"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136148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781800"/>
          </a:xfrm>
          <a:prstGeom prst="rect">
            <a:avLst/>
          </a:prstGeom>
        </p:spPr>
      </p:pic>
      <p:sp>
        <p:nvSpPr>
          <p:cNvPr id="3" name="WordArt 3"/>
          <p:cNvSpPr>
            <a:spLocks noChangeArrowheads="1" noChangeShapeType="1" noTextEdit="1"/>
          </p:cNvSpPr>
          <p:nvPr/>
        </p:nvSpPr>
        <p:spPr bwMode="auto">
          <a:xfrm>
            <a:off x="1390650" y="2971800"/>
            <a:ext cx="6362700" cy="1600200"/>
          </a:xfrm>
          <a:prstGeom prst="rect">
            <a:avLst/>
          </a:prstGeom>
        </p:spPr>
        <p:txBody>
          <a:bodyPr wrap="none" fromWordArt="1">
            <a:prstTxWarp prst="textWave2">
              <a:avLst>
                <a:gd name="adj1" fmla="val 13005"/>
                <a:gd name="adj2" fmla="val 0"/>
              </a:avLst>
            </a:prstTxWarp>
          </a:bodyPr>
          <a:lstStyle/>
          <a:p>
            <a:pPr algn="ctr"/>
            <a:r>
              <a:rPr lang="vi-VN" sz="3600" kern="10" smtClean="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rPr>
              <a:t>Chúc </a:t>
            </a:r>
            <a:r>
              <a:rPr lang="vi-VN" sz="3600" kern="10" dirty="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rPr>
              <a:t>các cháu </a:t>
            </a:r>
            <a:r>
              <a:rPr lang="vi-VN" sz="3600" kern="1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rPr>
              <a:t>chăm </a:t>
            </a:r>
            <a:r>
              <a:rPr lang="vi-VN" sz="3600" kern="10" smtClean="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rPr>
              <a:t>n</a:t>
            </a:r>
            <a:r>
              <a:rPr lang="en-US" sz="3600" kern="10" smtClean="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rPr>
              <a:t>g</a:t>
            </a:r>
            <a:r>
              <a:rPr lang="vi-VN" sz="3600" kern="10" smtClean="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rPr>
              <a:t>oan </a:t>
            </a:r>
            <a:r>
              <a:rPr lang="vi-VN" sz="3600" kern="10" dirty="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rPr>
              <a:t>học giỏi</a:t>
            </a:r>
            <a:endParaRPr lang="en-US" sz="3600" kern="10" dirty="0">
              <a:ln w="12700">
                <a:solidFill>
                  <a:srgbClr val="FF0000"/>
                </a:solidFill>
                <a:round/>
                <a:headEnd/>
                <a:tailEnd/>
              </a:ln>
              <a:solidFill>
                <a:srgbClr val="FF0000">
                  <a:alpha val="50000"/>
                </a:srgbClr>
              </a:solidFill>
              <a:effectLst>
                <a:outerShdw dist="45791" dir="2021404" algn="ctr" rotWithShape="0">
                  <a:srgbClr val="9999FF"/>
                </a:outerShdw>
              </a:effectLst>
              <a:latin typeface="Times New Roman"/>
              <a:cs typeface="Times New Roman"/>
            </a:endParaRPr>
          </a:p>
        </p:txBody>
      </p:sp>
    </p:spTree>
    <p:extLst>
      <p:ext uri="{BB962C8B-B14F-4D97-AF65-F5344CB8AC3E}">
        <p14:creationId xmlns:p14="http://schemas.microsoft.com/office/powerpoint/2010/main" val="23450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2" descr="C:\Users\COMPUTER\Downloads\co giao 1.jpg"/>
          <p:cNvPicPr>
            <a:picLocks noGrp="1" noChangeAspect="1" noChangeArrowheads="1"/>
          </p:cNvPicPr>
          <p:nvPr>
            <p:ph idx="1"/>
          </p:nvPr>
        </p:nvPicPr>
        <p:blipFill>
          <a:blip r:embed="rId3"/>
          <a:srcRect/>
          <a:stretch>
            <a:fillRect/>
          </a:stretch>
        </p:blipFill>
        <p:spPr bwMode="auto">
          <a:xfrm>
            <a:off x="0" y="901593"/>
            <a:ext cx="5877791" cy="5956407"/>
          </a:xfrm>
          <a:prstGeom prst="rect">
            <a:avLst/>
          </a:prstGeom>
          <a:noFill/>
        </p:spPr>
      </p:pic>
      <p:sp>
        <p:nvSpPr>
          <p:cNvPr id="6" name="TextBox 5"/>
          <p:cNvSpPr txBox="1"/>
          <p:nvPr/>
        </p:nvSpPr>
        <p:spPr>
          <a:xfrm>
            <a:off x="381000" y="255262"/>
            <a:ext cx="6324600" cy="646331"/>
          </a:xfrm>
          <a:prstGeom prst="rect">
            <a:avLst/>
          </a:prstGeom>
          <a:noFill/>
        </p:spPr>
        <p:txBody>
          <a:bodyPr wrap="square" rtlCol="0">
            <a:spAutoFit/>
          </a:bodyPr>
          <a:lstStyle/>
          <a:p>
            <a:r>
              <a:rPr lang="en-US" sz="3600" b="1" smtClean="0">
                <a:solidFill>
                  <a:srgbClr val="FF0000"/>
                </a:solidFill>
              </a:rPr>
              <a:t>Cô đọc diễn cảm bài thơ lần 1</a:t>
            </a:r>
            <a:endParaRPr lang="en-US" sz="3600" b="1">
              <a:solidFill>
                <a:srgbClr val="FF0000"/>
              </a:solidFill>
            </a:endParaRPr>
          </a:p>
        </p:txBody>
      </p:sp>
      <p:sp>
        <p:nvSpPr>
          <p:cNvPr id="17" name="TextBox 16"/>
          <p:cNvSpPr txBox="1"/>
          <p:nvPr/>
        </p:nvSpPr>
        <p:spPr>
          <a:xfrm>
            <a:off x="5877791" y="2397948"/>
            <a:ext cx="3266209" cy="2062103"/>
          </a:xfrm>
          <a:prstGeom prst="rect">
            <a:avLst/>
          </a:prstGeom>
          <a:noFill/>
        </p:spPr>
        <p:txBody>
          <a:bodyPr wrap="square" rtlCol="0">
            <a:spAutoFit/>
          </a:bodyPr>
          <a:lstStyle/>
          <a:p>
            <a:r>
              <a:rPr lang="en-US" sz="3200" b="1" smtClean="0">
                <a:solidFill>
                  <a:schemeClr val="bg2">
                    <a:lumMod val="10000"/>
                  </a:schemeClr>
                </a:solidFill>
              </a:rPr>
              <a:t>Mỗi khi vào lớp</a:t>
            </a:r>
          </a:p>
          <a:p>
            <a:r>
              <a:rPr lang="en-US" sz="3200" b="1" smtClean="0">
                <a:solidFill>
                  <a:schemeClr val="bg2">
                    <a:lumMod val="10000"/>
                  </a:schemeClr>
                </a:solidFill>
              </a:rPr>
              <a:t>Cô cười thật tươi</a:t>
            </a:r>
          </a:p>
          <a:p>
            <a:r>
              <a:rPr lang="en-US" sz="3200" b="1" smtClean="0">
                <a:solidFill>
                  <a:schemeClr val="bg2">
                    <a:lumMod val="10000"/>
                  </a:schemeClr>
                </a:solidFill>
              </a:rPr>
              <a:t>Say sưa giảng bài</a:t>
            </a:r>
          </a:p>
          <a:p>
            <a:r>
              <a:rPr lang="en-US" sz="3200" b="1" smtClean="0">
                <a:solidFill>
                  <a:schemeClr val="bg2">
                    <a:lumMod val="10000"/>
                  </a:schemeClr>
                </a:solidFill>
              </a:rPr>
              <a:t>Giọng cô ấm áp</a:t>
            </a:r>
            <a:endParaRPr lang="en-US" sz="3200" b="1">
              <a:solidFill>
                <a:schemeClr val="bg2">
                  <a:lumMod val="10000"/>
                </a:schemeClr>
              </a:solidFill>
            </a:endParaRPr>
          </a:p>
        </p:txBody>
      </p:sp>
    </p:spTree>
    <p:extLst>
      <p:ext uri="{BB962C8B-B14F-4D97-AF65-F5344CB8AC3E}">
        <p14:creationId xmlns:p14="http://schemas.microsoft.com/office/powerpoint/2010/main" val="57574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1000"/>
                                        <p:tgtEl>
                                          <p:spTgt spid="17">
                                            <p:txEl>
                                              <p:pRg st="0" end="0"/>
                                            </p:txEl>
                                          </p:spTgt>
                                        </p:tgtEl>
                                      </p:cBhvr>
                                    </p:animEffect>
                                    <p:anim calcmode="lin" valueType="num">
                                      <p:cBhvr>
                                        <p:cTn id="1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fade">
                                      <p:cBhvr>
                                        <p:cTn id="22" dur="1000"/>
                                        <p:tgtEl>
                                          <p:spTgt spid="17">
                                            <p:txEl>
                                              <p:pRg st="1" end="1"/>
                                            </p:txEl>
                                          </p:spTgt>
                                        </p:tgtEl>
                                      </p:cBhvr>
                                    </p:animEffect>
                                    <p:anim calcmode="lin" valueType="num">
                                      <p:cBhvr>
                                        <p:cTn id="2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fade">
                                      <p:cBhvr>
                                        <p:cTn id="27" dur="1000"/>
                                        <p:tgtEl>
                                          <p:spTgt spid="17">
                                            <p:txEl>
                                              <p:pRg st="2" end="2"/>
                                            </p:txEl>
                                          </p:spTgt>
                                        </p:tgtEl>
                                      </p:cBhvr>
                                    </p:animEffect>
                                    <p:anim calcmode="lin" valueType="num">
                                      <p:cBhvr>
                                        <p:cTn id="28"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xEl>
                                              <p:pRg st="3" end="3"/>
                                            </p:txEl>
                                          </p:spTgt>
                                        </p:tgtEl>
                                        <p:attrNameLst>
                                          <p:attrName>style.visibility</p:attrName>
                                        </p:attrNameLst>
                                      </p:cBhvr>
                                      <p:to>
                                        <p:strVal val="visible"/>
                                      </p:to>
                                    </p:set>
                                    <p:animEffect transition="in" filter="fade">
                                      <p:cBhvr>
                                        <p:cTn id="32" dur="1000"/>
                                        <p:tgtEl>
                                          <p:spTgt spid="17">
                                            <p:txEl>
                                              <p:pRg st="3" end="3"/>
                                            </p:txEl>
                                          </p:spTgt>
                                        </p:tgtEl>
                                      </p:cBhvr>
                                    </p:animEffect>
                                    <p:anim calcmode="lin" valueType="num">
                                      <p:cBhvr>
                                        <p:cTn id="33"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9" presetClass="emph" presetSubtype="0" fill="hold" nodeType="clickEffect">
                                  <p:stCondLst>
                                    <p:cond delay="0"/>
                                  </p:stCondLst>
                                  <p:childTnLst>
                                    <p:animClr clrSpc="rgb" dir="cw">
                                      <p:cBhvr override="childStyle">
                                        <p:cTn id="38" dur="1000" fill="hold"/>
                                        <p:tgtEl>
                                          <p:spTgt spid="17">
                                            <p:txEl>
                                              <p:pRg st="0" end="0"/>
                                            </p:txEl>
                                          </p:spTgt>
                                        </p:tgtEl>
                                        <p:attrNameLst>
                                          <p:attrName>style.color</p:attrName>
                                        </p:attrNameLst>
                                      </p:cBhvr>
                                      <p:to>
                                        <a:srgbClr val="C00000"/>
                                      </p:to>
                                    </p:animClr>
                                    <p:animClr clrSpc="rgb" dir="cw">
                                      <p:cBhvr>
                                        <p:cTn id="39" dur="1000" fill="hold"/>
                                        <p:tgtEl>
                                          <p:spTgt spid="17">
                                            <p:txEl>
                                              <p:pRg st="0" end="0"/>
                                            </p:txEl>
                                          </p:spTgt>
                                        </p:tgtEl>
                                        <p:attrNameLst>
                                          <p:attrName>fillcolor</p:attrName>
                                        </p:attrNameLst>
                                      </p:cBhvr>
                                      <p:to>
                                        <a:srgbClr val="C00000"/>
                                      </p:to>
                                    </p:animClr>
                                    <p:set>
                                      <p:cBhvr>
                                        <p:cTn id="40" dur="1000" fill="hold"/>
                                        <p:tgtEl>
                                          <p:spTgt spid="17">
                                            <p:txEl>
                                              <p:pRg st="0" end="0"/>
                                            </p:txEl>
                                          </p:spTgt>
                                        </p:tgtEl>
                                        <p:attrNameLst>
                                          <p:attrName>fill.type</p:attrName>
                                        </p:attrNameLst>
                                      </p:cBhvr>
                                      <p:to>
                                        <p:strVal val="solid"/>
                                      </p:to>
                                    </p:set>
                                    <p:set>
                                      <p:cBhvr>
                                        <p:cTn id="41" dur="1000" fill="hold"/>
                                        <p:tgtEl>
                                          <p:spTgt spid="17">
                                            <p:txEl>
                                              <p:pRg st="0" end="0"/>
                                            </p:txEl>
                                          </p:spTgt>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9" presetClass="emph" presetSubtype="0" fill="hold" nodeType="clickEffect">
                                  <p:stCondLst>
                                    <p:cond delay="0"/>
                                  </p:stCondLst>
                                  <p:childTnLst>
                                    <p:animClr clrSpc="rgb" dir="cw">
                                      <p:cBhvr override="childStyle">
                                        <p:cTn id="45" dur="500" fill="hold"/>
                                        <p:tgtEl>
                                          <p:spTgt spid="17">
                                            <p:txEl>
                                              <p:pRg st="1" end="1"/>
                                            </p:txEl>
                                          </p:spTgt>
                                        </p:tgtEl>
                                        <p:attrNameLst>
                                          <p:attrName>style.color</p:attrName>
                                        </p:attrNameLst>
                                      </p:cBhvr>
                                      <p:to>
                                        <a:srgbClr val="C00000"/>
                                      </p:to>
                                    </p:animClr>
                                    <p:animClr clrSpc="rgb" dir="cw">
                                      <p:cBhvr>
                                        <p:cTn id="46" dur="500" fill="hold"/>
                                        <p:tgtEl>
                                          <p:spTgt spid="17">
                                            <p:txEl>
                                              <p:pRg st="1" end="1"/>
                                            </p:txEl>
                                          </p:spTgt>
                                        </p:tgtEl>
                                        <p:attrNameLst>
                                          <p:attrName>fillcolor</p:attrName>
                                        </p:attrNameLst>
                                      </p:cBhvr>
                                      <p:to>
                                        <a:srgbClr val="C00000"/>
                                      </p:to>
                                    </p:animClr>
                                    <p:set>
                                      <p:cBhvr>
                                        <p:cTn id="47" dur="500" fill="hold"/>
                                        <p:tgtEl>
                                          <p:spTgt spid="17">
                                            <p:txEl>
                                              <p:pRg st="1" end="1"/>
                                            </p:txEl>
                                          </p:spTgt>
                                        </p:tgtEl>
                                        <p:attrNameLst>
                                          <p:attrName>fill.type</p:attrName>
                                        </p:attrNameLst>
                                      </p:cBhvr>
                                      <p:to>
                                        <p:strVal val="solid"/>
                                      </p:to>
                                    </p:set>
                                    <p:set>
                                      <p:cBhvr>
                                        <p:cTn id="48" dur="500" fill="hold"/>
                                        <p:tgtEl>
                                          <p:spTgt spid="17">
                                            <p:txEl>
                                              <p:pRg st="1" end="1"/>
                                            </p:txEl>
                                          </p:spTgt>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9" presetClass="emph" presetSubtype="0" fill="hold" nodeType="clickEffect">
                                  <p:stCondLst>
                                    <p:cond delay="0"/>
                                  </p:stCondLst>
                                  <p:childTnLst>
                                    <p:animClr clrSpc="rgb" dir="cw">
                                      <p:cBhvr override="childStyle">
                                        <p:cTn id="52" dur="500" fill="hold"/>
                                        <p:tgtEl>
                                          <p:spTgt spid="17">
                                            <p:txEl>
                                              <p:pRg st="2" end="2"/>
                                            </p:txEl>
                                          </p:spTgt>
                                        </p:tgtEl>
                                        <p:attrNameLst>
                                          <p:attrName>style.color</p:attrName>
                                        </p:attrNameLst>
                                      </p:cBhvr>
                                      <p:to>
                                        <a:srgbClr val="C00000"/>
                                      </p:to>
                                    </p:animClr>
                                    <p:animClr clrSpc="rgb" dir="cw">
                                      <p:cBhvr>
                                        <p:cTn id="53" dur="500" fill="hold"/>
                                        <p:tgtEl>
                                          <p:spTgt spid="17">
                                            <p:txEl>
                                              <p:pRg st="2" end="2"/>
                                            </p:txEl>
                                          </p:spTgt>
                                        </p:tgtEl>
                                        <p:attrNameLst>
                                          <p:attrName>fillcolor</p:attrName>
                                        </p:attrNameLst>
                                      </p:cBhvr>
                                      <p:to>
                                        <a:srgbClr val="C00000"/>
                                      </p:to>
                                    </p:animClr>
                                    <p:set>
                                      <p:cBhvr>
                                        <p:cTn id="54" dur="500" fill="hold"/>
                                        <p:tgtEl>
                                          <p:spTgt spid="17">
                                            <p:txEl>
                                              <p:pRg st="2" end="2"/>
                                            </p:txEl>
                                          </p:spTgt>
                                        </p:tgtEl>
                                        <p:attrNameLst>
                                          <p:attrName>fill.type</p:attrName>
                                        </p:attrNameLst>
                                      </p:cBhvr>
                                      <p:to>
                                        <p:strVal val="solid"/>
                                      </p:to>
                                    </p:set>
                                    <p:set>
                                      <p:cBhvr>
                                        <p:cTn id="55" dur="500" fill="hold"/>
                                        <p:tgtEl>
                                          <p:spTgt spid="17">
                                            <p:txEl>
                                              <p:pRg st="2" end="2"/>
                                            </p:txEl>
                                          </p:spTgt>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9" presetClass="emph" presetSubtype="0" fill="hold" nodeType="clickEffect">
                                  <p:stCondLst>
                                    <p:cond delay="0"/>
                                  </p:stCondLst>
                                  <p:childTnLst>
                                    <p:animClr clrSpc="rgb" dir="cw">
                                      <p:cBhvr override="childStyle">
                                        <p:cTn id="59" dur="500" fill="hold"/>
                                        <p:tgtEl>
                                          <p:spTgt spid="17">
                                            <p:txEl>
                                              <p:pRg st="3" end="3"/>
                                            </p:txEl>
                                          </p:spTgt>
                                        </p:tgtEl>
                                        <p:attrNameLst>
                                          <p:attrName>style.color</p:attrName>
                                        </p:attrNameLst>
                                      </p:cBhvr>
                                      <p:to>
                                        <a:srgbClr val="C00000"/>
                                      </p:to>
                                    </p:animClr>
                                    <p:animClr clrSpc="rgb" dir="cw">
                                      <p:cBhvr>
                                        <p:cTn id="60" dur="500" fill="hold"/>
                                        <p:tgtEl>
                                          <p:spTgt spid="17">
                                            <p:txEl>
                                              <p:pRg st="3" end="3"/>
                                            </p:txEl>
                                          </p:spTgt>
                                        </p:tgtEl>
                                        <p:attrNameLst>
                                          <p:attrName>fillcolor</p:attrName>
                                        </p:attrNameLst>
                                      </p:cBhvr>
                                      <p:to>
                                        <a:srgbClr val="C00000"/>
                                      </p:to>
                                    </p:animClr>
                                    <p:set>
                                      <p:cBhvr>
                                        <p:cTn id="61" dur="500" fill="hold"/>
                                        <p:tgtEl>
                                          <p:spTgt spid="17">
                                            <p:txEl>
                                              <p:pRg st="3" end="3"/>
                                            </p:txEl>
                                          </p:spTgt>
                                        </p:tgtEl>
                                        <p:attrNameLst>
                                          <p:attrName>fill.type</p:attrName>
                                        </p:attrNameLst>
                                      </p:cBhvr>
                                      <p:to>
                                        <p:strVal val="solid"/>
                                      </p:to>
                                    </p:set>
                                    <p:set>
                                      <p:cBhvr>
                                        <p:cTn id="62" dur="500" fill="hold"/>
                                        <p:tgtEl>
                                          <p:spTgt spid="17">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2" descr="C:\Users\COMPUTER\Downloads\co giao 2.Jpe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TextBox 5"/>
          <p:cNvSpPr txBox="1"/>
          <p:nvPr/>
        </p:nvSpPr>
        <p:spPr>
          <a:xfrm>
            <a:off x="152400" y="304800"/>
            <a:ext cx="3810000" cy="1077218"/>
          </a:xfrm>
          <a:prstGeom prst="rect">
            <a:avLst/>
          </a:prstGeom>
          <a:noFill/>
        </p:spPr>
        <p:txBody>
          <a:bodyPr wrap="square" rtlCol="0">
            <a:spAutoFit/>
          </a:bodyPr>
          <a:lstStyle/>
          <a:p>
            <a:r>
              <a:rPr lang="en-US" sz="3200" b="1" smtClean="0">
                <a:solidFill>
                  <a:schemeClr val="bg2">
                    <a:lumMod val="10000"/>
                  </a:schemeClr>
                </a:solidFill>
              </a:rPr>
              <a:t>Bạn nào hay nghịch</a:t>
            </a:r>
          </a:p>
          <a:p>
            <a:r>
              <a:rPr lang="en-US" sz="3200" b="1" smtClean="0">
                <a:solidFill>
                  <a:schemeClr val="bg2">
                    <a:lumMod val="10000"/>
                  </a:schemeClr>
                </a:solidFill>
              </a:rPr>
              <a:t>Cô chẳng thích đâu</a:t>
            </a:r>
          </a:p>
        </p:txBody>
      </p:sp>
    </p:spTree>
    <p:extLst>
      <p:ext uri="{BB962C8B-B14F-4D97-AF65-F5344CB8AC3E}">
        <p14:creationId xmlns:p14="http://schemas.microsoft.com/office/powerpoint/2010/main" val="88027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anim calcmode="lin" valueType="num">
                                      <p:cBhvr>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nodeType="clickEffect">
                                  <p:stCondLst>
                                    <p:cond delay="0"/>
                                  </p:stCondLst>
                                  <p:childTnLst>
                                    <p:animClr clrSpc="rgb" dir="cw">
                                      <p:cBhvr override="childStyle">
                                        <p:cTn id="21" dur="1000" fill="hold"/>
                                        <p:tgtEl>
                                          <p:spTgt spid="6">
                                            <p:txEl>
                                              <p:pRg st="0" end="0"/>
                                            </p:txEl>
                                          </p:spTgt>
                                        </p:tgtEl>
                                        <p:attrNameLst>
                                          <p:attrName>style.color</p:attrName>
                                        </p:attrNameLst>
                                      </p:cBhvr>
                                      <p:to>
                                        <a:srgbClr val="C00000"/>
                                      </p:to>
                                    </p:animClr>
                                    <p:animClr clrSpc="rgb" dir="cw">
                                      <p:cBhvr>
                                        <p:cTn id="22" dur="1000" fill="hold"/>
                                        <p:tgtEl>
                                          <p:spTgt spid="6">
                                            <p:txEl>
                                              <p:pRg st="0" end="0"/>
                                            </p:txEl>
                                          </p:spTgt>
                                        </p:tgtEl>
                                        <p:attrNameLst>
                                          <p:attrName>fillcolor</p:attrName>
                                        </p:attrNameLst>
                                      </p:cBhvr>
                                      <p:to>
                                        <a:srgbClr val="C00000"/>
                                      </p:to>
                                    </p:animClr>
                                    <p:set>
                                      <p:cBhvr>
                                        <p:cTn id="23" dur="1000" fill="hold"/>
                                        <p:tgtEl>
                                          <p:spTgt spid="6">
                                            <p:txEl>
                                              <p:pRg st="0" end="0"/>
                                            </p:txEl>
                                          </p:spTgt>
                                        </p:tgtEl>
                                        <p:attrNameLst>
                                          <p:attrName>fill.type</p:attrName>
                                        </p:attrNameLst>
                                      </p:cBhvr>
                                      <p:to>
                                        <p:strVal val="solid"/>
                                      </p:to>
                                    </p:set>
                                    <p:set>
                                      <p:cBhvr>
                                        <p:cTn id="24" dur="1000" fill="hold"/>
                                        <p:tgtEl>
                                          <p:spTgt spid="6">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6">
                                            <p:txEl>
                                              <p:pRg st="1" end="1"/>
                                            </p:txEl>
                                          </p:spTgt>
                                        </p:tgtEl>
                                        <p:attrNameLst>
                                          <p:attrName>style.color</p:attrName>
                                        </p:attrNameLst>
                                      </p:cBhvr>
                                      <p:to>
                                        <a:srgbClr val="C00000"/>
                                      </p:to>
                                    </p:animClr>
                                    <p:animClr clrSpc="rgb" dir="cw">
                                      <p:cBhvr>
                                        <p:cTn id="29" dur="500" fill="hold"/>
                                        <p:tgtEl>
                                          <p:spTgt spid="6">
                                            <p:txEl>
                                              <p:pRg st="1" end="1"/>
                                            </p:txEl>
                                          </p:spTgt>
                                        </p:tgtEl>
                                        <p:attrNameLst>
                                          <p:attrName>fillcolor</p:attrName>
                                        </p:attrNameLst>
                                      </p:cBhvr>
                                      <p:to>
                                        <a:srgbClr val="C00000"/>
                                      </p:to>
                                    </p:animClr>
                                    <p:set>
                                      <p:cBhvr>
                                        <p:cTn id="30" dur="500" fill="hold"/>
                                        <p:tgtEl>
                                          <p:spTgt spid="6">
                                            <p:txEl>
                                              <p:pRg st="1" end="1"/>
                                            </p:txEl>
                                          </p:spTgt>
                                        </p:tgtEl>
                                        <p:attrNameLst>
                                          <p:attrName>fill.type</p:attrName>
                                        </p:attrNameLst>
                                      </p:cBhvr>
                                      <p:to>
                                        <p:strVal val="solid"/>
                                      </p:to>
                                    </p:set>
                                    <p:set>
                                      <p:cBhvr>
                                        <p:cTn id="31" dur="500" fill="hold"/>
                                        <p:tgtEl>
                                          <p:spTgt spid="6">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2" descr="C:\Users\COMPUTER\Downloads\co giao 3.jpg"/>
          <p:cNvPicPr>
            <a:picLocks noGrp="1" noChangeAspect="1" noChangeArrowheads="1"/>
          </p:cNvPicPr>
          <p:nvPr>
            <p:ph idx="1"/>
          </p:nvPr>
        </p:nvPicPr>
        <p:blipFill>
          <a:blip r:embed="rId3"/>
          <a:srcRect/>
          <a:stretch>
            <a:fillRect/>
          </a:stretch>
        </p:blipFill>
        <p:spPr bwMode="auto">
          <a:xfrm>
            <a:off x="-13855" y="0"/>
            <a:ext cx="9143999" cy="8610600"/>
          </a:xfrm>
          <a:prstGeom prst="rect">
            <a:avLst/>
          </a:prstGeom>
          <a:noFill/>
        </p:spPr>
      </p:pic>
      <p:sp>
        <p:nvSpPr>
          <p:cNvPr id="6" name="TextBox 5"/>
          <p:cNvSpPr txBox="1"/>
          <p:nvPr/>
        </p:nvSpPr>
        <p:spPr>
          <a:xfrm>
            <a:off x="228600" y="152400"/>
            <a:ext cx="3810000" cy="1077218"/>
          </a:xfrm>
          <a:prstGeom prst="rect">
            <a:avLst/>
          </a:prstGeom>
          <a:noFill/>
        </p:spPr>
        <p:txBody>
          <a:bodyPr wrap="square" rtlCol="0">
            <a:spAutoFit/>
          </a:bodyPr>
          <a:lstStyle/>
          <a:p>
            <a:r>
              <a:rPr lang="en-US" sz="3200" b="1" smtClean="0">
                <a:solidFill>
                  <a:schemeClr val="bg2">
                    <a:lumMod val="10000"/>
                  </a:schemeClr>
                </a:solidFill>
              </a:rPr>
              <a:t>Bạn nào chăm ngoan</a:t>
            </a:r>
          </a:p>
          <a:p>
            <a:r>
              <a:rPr lang="en-US" sz="3200" b="1" smtClean="0">
                <a:solidFill>
                  <a:schemeClr val="bg2">
                    <a:lumMod val="10000"/>
                  </a:schemeClr>
                </a:solidFill>
              </a:rPr>
              <a:t>Cô yêu lắm đấy</a:t>
            </a:r>
          </a:p>
        </p:txBody>
      </p:sp>
    </p:spTree>
    <p:extLst>
      <p:ext uri="{BB962C8B-B14F-4D97-AF65-F5344CB8AC3E}">
        <p14:creationId xmlns:p14="http://schemas.microsoft.com/office/powerpoint/2010/main" val="136258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dir="cw">
                                      <p:cBhvr override="childStyle">
                                        <p:cTn id="23" dur="1000" fill="hold"/>
                                        <p:tgtEl>
                                          <p:spTgt spid="6">
                                            <p:txEl>
                                              <p:pRg st="0" end="0"/>
                                            </p:txEl>
                                          </p:spTgt>
                                        </p:tgtEl>
                                        <p:attrNameLst>
                                          <p:attrName>style.color</p:attrName>
                                        </p:attrNameLst>
                                      </p:cBhvr>
                                      <p:to>
                                        <a:srgbClr val="C00000"/>
                                      </p:to>
                                    </p:animClr>
                                    <p:animClr clrSpc="rgb" dir="cw">
                                      <p:cBhvr>
                                        <p:cTn id="24" dur="1000" fill="hold"/>
                                        <p:tgtEl>
                                          <p:spTgt spid="6">
                                            <p:txEl>
                                              <p:pRg st="0" end="0"/>
                                            </p:txEl>
                                          </p:spTgt>
                                        </p:tgtEl>
                                        <p:attrNameLst>
                                          <p:attrName>fillcolor</p:attrName>
                                        </p:attrNameLst>
                                      </p:cBhvr>
                                      <p:to>
                                        <a:srgbClr val="C00000"/>
                                      </p:to>
                                    </p:animClr>
                                    <p:set>
                                      <p:cBhvr>
                                        <p:cTn id="25" dur="1000" fill="hold"/>
                                        <p:tgtEl>
                                          <p:spTgt spid="6">
                                            <p:txEl>
                                              <p:pRg st="0" end="0"/>
                                            </p:txEl>
                                          </p:spTgt>
                                        </p:tgtEl>
                                        <p:attrNameLst>
                                          <p:attrName>fill.type</p:attrName>
                                        </p:attrNameLst>
                                      </p:cBhvr>
                                      <p:to>
                                        <p:strVal val="solid"/>
                                      </p:to>
                                    </p:set>
                                    <p:set>
                                      <p:cBhvr>
                                        <p:cTn id="26" dur="1000" fill="hold"/>
                                        <p:tgtEl>
                                          <p:spTgt spid="6">
                                            <p:txEl>
                                              <p:pRg st="0" end="0"/>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6">
                                            <p:txEl>
                                              <p:pRg st="1" end="1"/>
                                            </p:txEl>
                                          </p:spTgt>
                                        </p:tgtEl>
                                        <p:attrNameLst>
                                          <p:attrName>style.color</p:attrName>
                                        </p:attrNameLst>
                                      </p:cBhvr>
                                      <p:to>
                                        <a:srgbClr val="C00000"/>
                                      </p:to>
                                    </p:animClr>
                                    <p:animClr clrSpc="rgb" dir="cw">
                                      <p:cBhvr>
                                        <p:cTn id="31" dur="500" fill="hold"/>
                                        <p:tgtEl>
                                          <p:spTgt spid="6">
                                            <p:txEl>
                                              <p:pRg st="1" end="1"/>
                                            </p:txEl>
                                          </p:spTgt>
                                        </p:tgtEl>
                                        <p:attrNameLst>
                                          <p:attrName>fillcolor</p:attrName>
                                        </p:attrNameLst>
                                      </p:cBhvr>
                                      <p:to>
                                        <a:srgbClr val="C00000"/>
                                      </p:to>
                                    </p:animClr>
                                    <p:set>
                                      <p:cBhvr>
                                        <p:cTn id="32" dur="500" fill="hold"/>
                                        <p:tgtEl>
                                          <p:spTgt spid="6">
                                            <p:txEl>
                                              <p:pRg st="1" end="1"/>
                                            </p:txEl>
                                          </p:spTgt>
                                        </p:tgtEl>
                                        <p:attrNameLst>
                                          <p:attrName>fill.type</p:attrName>
                                        </p:attrNameLst>
                                      </p:cBhvr>
                                      <p:to>
                                        <p:strVal val="solid"/>
                                      </p:to>
                                    </p:set>
                                    <p:set>
                                      <p:cBhvr>
                                        <p:cTn id="33" dur="500" fill="hold"/>
                                        <p:tgtEl>
                                          <p:spTgt spid="6">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2" descr="C:\Users\COMPUTER\Downloads\co giao 5.jpg"/>
          <p:cNvPicPr>
            <a:picLocks noGrp="1" noChangeAspect="1" noChangeArrowheads="1"/>
          </p:cNvPicPr>
          <p:nvPr>
            <p:ph idx="1"/>
          </p:nvPr>
        </p:nvPicPr>
        <p:blipFill>
          <a:blip r:embed="rId3"/>
          <a:srcRect/>
          <a:stretch>
            <a:fillRect/>
          </a:stretch>
        </p:blipFill>
        <p:spPr bwMode="auto">
          <a:xfrm>
            <a:off x="27709" y="1447800"/>
            <a:ext cx="5382491" cy="5590309"/>
          </a:xfrm>
          <a:prstGeom prst="rect">
            <a:avLst/>
          </a:prstGeom>
          <a:noFill/>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158" t="9422" r="8803" b="9422"/>
          <a:stretch/>
        </p:blipFill>
        <p:spPr>
          <a:xfrm>
            <a:off x="5437908" y="1447800"/>
            <a:ext cx="3706091" cy="27916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909" y="4114799"/>
            <a:ext cx="3706090" cy="2743201"/>
          </a:xfrm>
          <a:prstGeom prst="rect">
            <a:avLst/>
          </a:prstGeom>
        </p:spPr>
      </p:pic>
      <p:sp>
        <p:nvSpPr>
          <p:cNvPr id="8" name="TextBox 7"/>
          <p:cNvSpPr txBox="1"/>
          <p:nvPr/>
        </p:nvSpPr>
        <p:spPr>
          <a:xfrm>
            <a:off x="2667000" y="308237"/>
            <a:ext cx="3810000" cy="1077218"/>
          </a:xfrm>
          <a:prstGeom prst="rect">
            <a:avLst/>
          </a:prstGeom>
          <a:noFill/>
        </p:spPr>
        <p:txBody>
          <a:bodyPr wrap="square" rtlCol="0">
            <a:spAutoFit/>
          </a:bodyPr>
          <a:lstStyle/>
          <a:p>
            <a:r>
              <a:rPr lang="en-US" sz="3200" b="1" smtClean="0">
                <a:solidFill>
                  <a:schemeClr val="bg2">
                    <a:lumMod val="10000"/>
                  </a:schemeClr>
                </a:solidFill>
              </a:rPr>
              <a:t>Cần như hạt muối</a:t>
            </a:r>
          </a:p>
          <a:p>
            <a:r>
              <a:rPr lang="en-US" sz="3200" b="1" smtClean="0">
                <a:solidFill>
                  <a:schemeClr val="bg2">
                    <a:lumMod val="10000"/>
                  </a:schemeClr>
                </a:solidFill>
              </a:rPr>
              <a:t>Đẹp như hoa rừng</a:t>
            </a:r>
          </a:p>
        </p:txBody>
      </p:sp>
    </p:spTree>
    <p:extLst>
      <p:ext uri="{BB962C8B-B14F-4D97-AF65-F5344CB8AC3E}">
        <p14:creationId xmlns:p14="http://schemas.microsoft.com/office/powerpoint/2010/main" val="277838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1500"/>
                                        <p:tgtEl>
                                          <p:spTgt spid="8">
                                            <p:txEl>
                                              <p:pRg st="0" end="0"/>
                                            </p:txEl>
                                          </p:spTgt>
                                        </p:tgtEl>
                                      </p:cBhvr>
                                    </p:animEffect>
                                  </p:childTnLst>
                                </p:cTn>
                              </p:par>
                              <p:par>
                                <p:cTn id="8" presetID="21" presetClass="entr" presetSubtype="1" fill="hold" grpId="1"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heel(1)">
                                      <p:cBhvr>
                                        <p:cTn id="10" dur="1500"/>
                                        <p:tgtEl>
                                          <p:spTgt spid="8">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5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500"/>
                                        <p:tgtEl>
                                          <p:spTgt spid="6"/>
                                        </p:tgtEl>
                                      </p:cBhvr>
                                    </p:animEffect>
                                  </p:childTnLst>
                                </p:cTn>
                              </p:par>
                              <p:par>
                                <p:cTn id="17" presetID="21"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500"/>
                                        <p:tgtEl>
                                          <p:spTgt spid="7"/>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anim calcmode="lin" valueType="num">
                                      <p:cBhvr>
                                        <p:cTn id="2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1000"/>
                                        <p:tgtEl>
                                          <p:spTgt spid="8">
                                            <p:txEl>
                                              <p:pRg st="1" end="1"/>
                                            </p:txEl>
                                          </p:spTgt>
                                        </p:tgtEl>
                                      </p:cBhvr>
                                    </p:animEffect>
                                    <p:anim calcmode="lin" valueType="num">
                                      <p:cBhvr>
                                        <p:cTn id="2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9" presetClass="emph" presetSubtype="0" fill="hold" nodeType="clickEffect">
                                  <p:stCondLst>
                                    <p:cond delay="0"/>
                                  </p:stCondLst>
                                  <p:childTnLst>
                                    <p:animClr clrSpc="rgb" dir="cw">
                                      <p:cBhvr override="childStyle">
                                        <p:cTn id="33" dur="1000" fill="hold"/>
                                        <p:tgtEl>
                                          <p:spTgt spid="8">
                                            <p:txEl>
                                              <p:pRg st="0" end="0"/>
                                            </p:txEl>
                                          </p:spTgt>
                                        </p:tgtEl>
                                        <p:attrNameLst>
                                          <p:attrName>style.color</p:attrName>
                                        </p:attrNameLst>
                                      </p:cBhvr>
                                      <p:to>
                                        <a:srgbClr val="C00000"/>
                                      </p:to>
                                    </p:animClr>
                                    <p:animClr clrSpc="rgb" dir="cw">
                                      <p:cBhvr>
                                        <p:cTn id="34" dur="1000" fill="hold"/>
                                        <p:tgtEl>
                                          <p:spTgt spid="8">
                                            <p:txEl>
                                              <p:pRg st="0" end="0"/>
                                            </p:txEl>
                                          </p:spTgt>
                                        </p:tgtEl>
                                        <p:attrNameLst>
                                          <p:attrName>fillcolor</p:attrName>
                                        </p:attrNameLst>
                                      </p:cBhvr>
                                      <p:to>
                                        <a:srgbClr val="C00000"/>
                                      </p:to>
                                    </p:animClr>
                                    <p:set>
                                      <p:cBhvr>
                                        <p:cTn id="35" dur="1000" fill="hold"/>
                                        <p:tgtEl>
                                          <p:spTgt spid="8">
                                            <p:txEl>
                                              <p:pRg st="0" end="0"/>
                                            </p:txEl>
                                          </p:spTgt>
                                        </p:tgtEl>
                                        <p:attrNameLst>
                                          <p:attrName>fill.type</p:attrName>
                                        </p:attrNameLst>
                                      </p:cBhvr>
                                      <p:to>
                                        <p:strVal val="solid"/>
                                      </p:to>
                                    </p:set>
                                    <p:set>
                                      <p:cBhvr>
                                        <p:cTn id="36" dur="1000" fill="hold"/>
                                        <p:tgtEl>
                                          <p:spTgt spid="8">
                                            <p:txEl>
                                              <p:pRg st="0" end="0"/>
                                            </p:txEl>
                                          </p:spTgt>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9" presetClass="emph" presetSubtype="0" fill="hold" nodeType="clickEffect">
                                  <p:stCondLst>
                                    <p:cond delay="0"/>
                                  </p:stCondLst>
                                  <p:childTnLst>
                                    <p:animClr clrSpc="rgb" dir="cw">
                                      <p:cBhvr override="childStyle">
                                        <p:cTn id="40" dur="1000" fill="hold"/>
                                        <p:tgtEl>
                                          <p:spTgt spid="8">
                                            <p:txEl>
                                              <p:pRg st="1" end="1"/>
                                            </p:txEl>
                                          </p:spTgt>
                                        </p:tgtEl>
                                        <p:attrNameLst>
                                          <p:attrName>style.color</p:attrName>
                                        </p:attrNameLst>
                                      </p:cBhvr>
                                      <p:to>
                                        <a:srgbClr val="C00000"/>
                                      </p:to>
                                    </p:animClr>
                                    <p:animClr clrSpc="rgb" dir="cw">
                                      <p:cBhvr>
                                        <p:cTn id="41" dur="1000" fill="hold"/>
                                        <p:tgtEl>
                                          <p:spTgt spid="8">
                                            <p:txEl>
                                              <p:pRg st="1" end="1"/>
                                            </p:txEl>
                                          </p:spTgt>
                                        </p:tgtEl>
                                        <p:attrNameLst>
                                          <p:attrName>fillcolor</p:attrName>
                                        </p:attrNameLst>
                                      </p:cBhvr>
                                      <p:to>
                                        <a:srgbClr val="C00000"/>
                                      </p:to>
                                    </p:animClr>
                                    <p:set>
                                      <p:cBhvr>
                                        <p:cTn id="42" dur="1000" fill="hold"/>
                                        <p:tgtEl>
                                          <p:spTgt spid="8">
                                            <p:txEl>
                                              <p:pRg st="1" end="1"/>
                                            </p:txEl>
                                          </p:spTgt>
                                        </p:tgtEl>
                                        <p:attrNameLst>
                                          <p:attrName>fill.type</p:attrName>
                                        </p:attrNameLst>
                                      </p:cBhvr>
                                      <p:to>
                                        <p:strVal val="solid"/>
                                      </p:to>
                                    </p:set>
                                    <p:set>
                                      <p:cBhvr>
                                        <p:cTn id="43" dur="1000" fill="hold"/>
                                        <p:tgtEl>
                                          <p:spTgt spid="8">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8"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OMPUTER\Downloads\co giao 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2667000" y="5562600"/>
            <a:ext cx="3810000" cy="1077218"/>
          </a:xfrm>
          <a:prstGeom prst="rect">
            <a:avLst/>
          </a:prstGeom>
          <a:noFill/>
        </p:spPr>
        <p:txBody>
          <a:bodyPr wrap="square" rtlCol="0">
            <a:spAutoFit/>
          </a:bodyPr>
          <a:lstStyle/>
          <a:p>
            <a:r>
              <a:rPr lang="en-US" sz="3200" b="1" smtClean="0">
                <a:solidFill>
                  <a:schemeClr val="bg2">
                    <a:lumMod val="10000"/>
                  </a:schemeClr>
                </a:solidFill>
              </a:rPr>
              <a:t>Cần như hạt muối</a:t>
            </a:r>
          </a:p>
          <a:p>
            <a:r>
              <a:rPr lang="en-US" sz="3200" b="1" smtClean="0">
                <a:solidFill>
                  <a:schemeClr val="bg2">
                    <a:lumMod val="10000"/>
                  </a:schemeClr>
                </a:solidFill>
              </a:rPr>
              <a:t>Đẹp như hoa rừng</a:t>
            </a:r>
          </a:p>
        </p:txBody>
      </p:sp>
    </p:spTree>
    <p:extLst>
      <p:ext uri="{BB962C8B-B14F-4D97-AF65-F5344CB8AC3E}">
        <p14:creationId xmlns:p14="http://schemas.microsoft.com/office/powerpoint/2010/main" val="353818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500"/>
                                        <p:tgtEl>
                                          <p:spTgt spid="3">
                                            <p:txEl>
                                              <p:pRg st="0" end="0"/>
                                            </p:txEl>
                                          </p:spTgt>
                                        </p:tgtEl>
                                      </p:cBhvr>
                                    </p:animEffect>
                                  </p:childTnLst>
                                </p:cTn>
                              </p:par>
                              <p:par>
                                <p:cTn id="8" presetID="21" presetClass="entr" presetSubtype="1" fill="hold" grpId="1"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1500"/>
                                        <p:tgtEl>
                                          <p:spTgt spid="3">
                                            <p:txEl>
                                              <p:pRg st="1" end="1"/>
                                            </p:txEl>
                                          </p:spTgt>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mph" presetSubtype="0" fill="hold" nodeType="clickEffect">
                                  <p:stCondLst>
                                    <p:cond delay="0"/>
                                  </p:stCondLst>
                                  <p:childTnLst>
                                    <p:animClr clrSpc="rgb" dir="cw">
                                      <p:cBhvr override="childStyle">
                                        <p:cTn id="24" dur="1000" fill="hold"/>
                                        <p:tgtEl>
                                          <p:spTgt spid="3">
                                            <p:txEl>
                                              <p:pRg st="0" end="0"/>
                                            </p:txEl>
                                          </p:spTgt>
                                        </p:tgtEl>
                                        <p:attrNameLst>
                                          <p:attrName>style.color</p:attrName>
                                        </p:attrNameLst>
                                      </p:cBhvr>
                                      <p:to>
                                        <a:srgbClr val="C00000"/>
                                      </p:to>
                                    </p:animClr>
                                    <p:animClr clrSpc="rgb" dir="cw">
                                      <p:cBhvr>
                                        <p:cTn id="25" dur="1000" fill="hold"/>
                                        <p:tgtEl>
                                          <p:spTgt spid="3">
                                            <p:txEl>
                                              <p:pRg st="0" end="0"/>
                                            </p:txEl>
                                          </p:spTgt>
                                        </p:tgtEl>
                                        <p:attrNameLst>
                                          <p:attrName>fillcolor</p:attrName>
                                        </p:attrNameLst>
                                      </p:cBhvr>
                                      <p:to>
                                        <a:srgbClr val="C00000"/>
                                      </p:to>
                                    </p:animClr>
                                    <p:set>
                                      <p:cBhvr>
                                        <p:cTn id="26" dur="1000" fill="hold"/>
                                        <p:tgtEl>
                                          <p:spTgt spid="3">
                                            <p:txEl>
                                              <p:pRg st="0" end="0"/>
                                            </p:txEl>
                                          </p:spTgt>
                                        </p:tgtEl>
                                        <p:attrNameLst>
                                          <p:attrName>fill.type</p:attrName>
                                        </p:attrNameLst>
                                      </p:cBhvr>
                                      <p:to>
                                        <p:strVal val="solid"/>
                                      </p:to>
                                    </p:set>
                                    <p:set>
                                      <p:cBhvr>
                                        <p:cTn id="27" dur="1000" fill="hold"/>
                                        <p:tgtEl>
                                          <p:spTgt spid="3">
                                            <p:txEl>
                                              <p:pRg st="0" end="0"/>
                                            </p:txEl>
                                          </p:spTgt>
                                        </p:tgtEl>
                                        <p:attrNameLst>
                                          <p:attrName>fill.on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1000" fill="hold"/>
                                        <p:tgtEl>
                                          <p:spTgt spid="3">
                                            <p:txEl>
                                              <p:pRg st="1" end="1"/>
                                            </p:txEl>
                                          </p:spTgt>
                                        </p:tgtEl>
                                        <p:attrNameLst>
                                          <p:attrName>style.color</p:attrName>
                                        </p:attrNameLst>
                                      </p:cBhvr>
                                      <p:to>
                                        <a:srgbClr val="C00000"/>
                                      </p:to>
                                    </p:animClr>
                                    <p:animClr clrSpc="rgb" dir="cw">
                                      <p:cBhvr>
                                        <p:cTn id="32" dur="1000" fill="hold"/>
                                        <p:tgtEl>
                                          <p:spTgt spid="3">
                                            <p:txEl>
                                              <p:pRg st="1" end="1"/>
                                            </p:txEl>
                                          </p:spTgt>
                                        </p:tgtEl>
                                        <p:attrNameLst>
                                          <p:attrName>fillcolor</p:attrName>
                                        </p:attrNameLst>
                                      </p:cBhvr>
                                      <p:to>
                                        <a:srgbClr val="C00000"/>
                                      </p:to>
                                    </p:animClr>
                                    <p:set>
                                      <p:cBhvr>
                                        <p:cTn id="33" dur="1000" fill="hold"/>
                                        <p:tgtEl>
                                          <p:spTgt spid="3">
                                            <p:txEl>
                                              <p:pRg st="1" end="1"/>
                                            </p:txEl>
                                          </p:spTgt>
                                        </p:tgtEl>
                                        <p:attrNameLst>
                                          <p:attrName>fill.type</p:attrName>
                                        </p:attrNameLst>
                                      </p:cBhvr>
                                      <p:to>
                                        <p:strVal val="solid"/>
                                      </p:to>
                                    </p:set>
                                    <p:set>
                                      <p:cBhvr>
                                        <p:cTn id="34" dur="10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9144000" cy="6858000"/>
          </a:xfrm>
          <a:prstGeom prst="rect">
            <a:avLst/>
          </a:prstGeom>
        </p:spPr>
      </p:pic>
      <p:sp>
        <p:nvSpPr>
          <p:cNvPr id="3" name="TextBox 2"/>
          <p:cNvSpPr txBox="1"/>
          <p:nvPr/>
        </p:nvSpPr>
        <p:spPr>
          <a:xfrm>
            <a:off x="1368136" y="990600"/>
            <a:ext cx="6477000" cy="646331"/>
          </a:xfrm>
          <a:prstGeom prst="rect">
            <a:avLst/>
          </a:prstGeom>
          <a:noFill/>
        </p:spPr>
        <p:txBody>
          <a:bodyPr wrap="square" rtlCol="0">
            <a:spAutoFit/>
          </a:bodyPr>
          <a:lstStyle/>
          <a:p>
            <a:pPr algn="just"/>
            <a:r>
              <a:rPr lang="en-US" sz="3600" b="1" smtClean="0">
                <a:solidFill>
                  <a:srgbClr val="00B050"/>
                </a:solidFill>
              </a:rPr>
              <a:t>Bài thơ cô vừa đọc có  tên là gì?</a:t>
            </a:r>
            <a:endParaRPr lang="en-US" sz="3600" b="1" dirty="0">
              <a:solidFill>
                <a:srgbClr val="00B050"/>
              </a:solidFill>
            </a:endParaRPr>
          </a:p>
        </p:txBody>
      </p:sp>
      <p:sp>
        <p:nvSpPr>
          <p:cNvPr id="4" name="TextBox 3"/>
          <p:cNvSpPr txBox="1"/>
          <p:nvPr/>
        </p:nvSpPr>
        <p:spPr>
          <a:xfrm>
            <a:off x="2971602" y="2362200"/>
            <a:ext cx="4873534" cy="830997"/>
          </a:xfrm>
          <a:prstGeom prst="rect">
            <a:avLst/>
          </a:prstGeom>
          <a:noFill/>
        </p:spPr>
        <p:txBody>
          <a:bodyPr wrap="square" rtlCol="0">
            <a:spAutoFit/>
          </a:bodyPr>
          <a:lstStyle/>
          <a:p>
            <a:r>
              <a:rPr lang="en-US" sz="4800" b="1" smtClean="0">
                <a:solidFill>
                  <a:srgbClr val="660033"/>
                </a:solidFill>
              </a:rPr>
              <a:t> Cô giáo</a:t>
            </a:r>
            <a:endParaRPr lang="en-US" sz="4800" b="1" dirty="0">
              <a:solidFill>
                <a:srgbClr val="C00000"/>
              </a:solidFill>
            </a:endParaRPr>
          </a:p>
        </p:txBody>
      </p:sp>
      <p:sp>
        <p:nvSpPr>
          <p:cNvPr id="5" name="TextBox 4"/>
          <p:cNvSpPr txBox="1"/>
          <p:nvPr/>
        </p:nvSpPr>
        <p:spPr>
          <a:xfrm>
            <a:off x="2971603" y="3286179"/>
            <a:ext cx="5184810" cy="830997"/>
          </a:xfrm>
          <a:prstGeom prst="rect">
            <a:avLst/>
          </a:prstGeom>
          <a:noFill/>
        </p:spPr>
        <p:txBody>
          <a:bodyPr wrap="square" rtlCol="0">
            <a:spAutoFit/>
          </a:bodyPr>
          <a:lstStyle/>
          <a:p>
            <a:r>
              <a:rPr lang="en-US" sz="4800" b="1" smtClean="0">
                <a:solidFill>
                  <a:srgbClr val="660033"/>
                </a:solidFill>
              </a:rPr>
              <a:t> Cô giáo của con</a:t>
            </a:r>
            <a:endParaRPr lang="en-US" sz="4800" b="1" dirty="0">
              <a:solidFill>
                <a:srgbClr val="C00000"/>
              </a:solidFill>
            </a:endParaRPr>
          </a:p>
        </p:txBody>
      </p:sp>
      <p:sp>
        <p:nvSpPr>
          <p:cNvPr id="6" name="Oval 5"/>
          <p:cNvSpPr/>
          <p:nvPr/>
        </p:nvSpPr>
        <p:spPr>
          <a:xfrm>
            <a:off x="2294775" y="2362200"/>
            <a:ext cx="676827" cy="6768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1</a:t>
            </a:r>
            <a:endParaRPr lang="en-US" sz="4800" b="1" dirty="0">
              <a:solidFill>
                <a:schemeClr val="tx1"/>
              </a:solidFill>
            </a:endParaRPr>
          </a:p>
        </p:txBody>
      </p:sp>
      <p:sp>
        <p:nvSpPr>
          <p:cNvPr id="7" name="Oval 6"/>
          <p:cNvSpPr/>
          <p:nvPr/>
        </p:nvSpPr>
        <p:spPr>
          <a:xfrm>
            <a:off x="2294776" y="3278440"/>
            <a:ext cx="676827" cy="6768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2</a:t>
            </a:r>
            <a:endParaRPr lang="en-US" sz="4800" b="1" dirty="0">
              <a:solidFill>
                <a:schemeClr val="tx1"/>
              </a:solidFill>
            </a:endParaRPr>
          </a:p>
        </p:txBody>
      </p:sp>
    </p:spTree>
    <p:extLst>
      <p:ext uri="{BB962C8B-B14F-4D97-AF65-F5344CB8AC3E}">
        <p14:creationId xmlns:p14="http://schemas.microsoft.com/office/powerpoint/2010/main" val="46963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1000"/>
                                        <p:tgtEl>
                                          <p:spTgt spid="6"/>
                                        </p:tgtEl>
                                      </p:cBhvr>
                                    </p:animEffect>
                                    <p:anim calcmode="lin" valueType="num">
                                      <p:cBhvr>
                                        <p:cTn id="34" dur="1000"/>
                                        <p:tgtEl>
                                          <p:spTgt spid="6"/>
                                        </p:tgtEl>
                                        <p:attrNameLst>
                                          <p:attrName>ppt_x</p:attrName>
                                        </p:attrNameLst>
                                      </p:cBhvr>
                                      <p:tavLst>
                                        <p:tav tm="0">
                                          <p:val>
                                            <p:strVal val="ppt_x"/>
                                          </p:val>
                                        </p:tav>
                                        <p:tav tm="100000">
                                          <p:val>
                                            <p:strVal val="ppt_x"/>
                                          </p:val>
                                        </p:tav>
                                      </p:tavLst>
                                    </p:anim>
                                    <p:anim calcmode="lin" valueType="num">
                                      <p:cBhvr>
                                        <p:cTn id="35" dur="1000"/>
                                        <p:tgtEl>
                                          <p:spTgt spid="6"/>
                                        </p:tgtEl>
                                        <p:attrNameLst>
                                          <p:attrName>ppt_y</p:attrName>
                                        </p:attrNameLst>
                                      </p:cBhvr>
                                      <p:tavLst>
                                        <p:tav tm="0">
                                          <p:val>
                                            <p:strVal val="ppt_y"/>
                                          </p:val>
                                        </p:tav>
                                        <p:tav tm="100000">
                                          <p:val>
                                            <p:strVal val="ppt_y+.1"/>
                                          </p:val>
                                        </p:tav>
                                      </p:tavLst>
                                    </p:anim>
                                    <p:set>
                                      <p:cBhvr>
                                        <p:cTn id="36" dur="1" fill="hold">
                                          <p:stCondLst>
                                            <p:cond delay="999"/>
                                          </p:stCondLst>
                                        </p:cTn>
                                        <p:tgtEl>
                                          <p:spTgt spid="6"/>
                                        </p:tgtEl>
                                        <p:attrNameLst>
                                          <p:attrName>style.visibility</p:attrName>
                                        </p:attrNameLst>
                                      </p:cBhvr>
                                      <p:to>
                                        <p:strVal val="hidden"/>
                                      </p:to>
                                    </p:set>
                                  </p:childTnLst>
                                </p:cTn>
                              </p:par>
                              <p:par>
                                <p:cTn id="37" presetID="42" presetClass="exit" presetSubtype="0" fill="hold" grpId="1" nodeType="withEffect">
                                  <p:stCondLst>
                                    <p:cond delay="0"/>
                                  </p:stCondLst>
                                  <p:childTnLst>
                                    <p:animEffect transition="out" filter="fade">
                                      <p:cBhvr>
                                        <p:cTn id="38" dur="1000"/>
                                        <p:tgtEl>
                                          <p:spTgt spid="4"/>
                                        </p:tgtEl>
                                      </p:cBhvr>
                                    </p:animEffect>
                                    <p:anim calcmode="lin" valueType="num">
                                      <p:cBhvr>
                                        <p:cTn id="39" dur="1000"/>
                                        <p:tgtEl>
                                          <p:spTgt spid="4"/>
                                        </p:tgtEl>
                                        <p:attrNameLst>
                                          <p:attrName>ppt_x</p:attrName>
                                        </p:attrNameLst>
                                      </p:cBhvr>
                                      <p:tavLst>
                                        <p:tav tm="0">
                                          <p:val>
                                            <p:strVal val="ppt_x"/>
                                          </p:val>
                                        </p:tav>
                                        <p:tav tm="100000">
                                          <p:val>
                                            <p:strVal val="ppt_x"/>
                                          </p:val>
                                        </p:tav>
                                      </p:tavLst>
                                    </p:anim>
                                    <p:anim calcmode="lin" valueType="num">
                                      <p:cBhvr>
                                        <p:cTn id="40" dur="1000"/>
                                        <p:tgtEl>
                                          <p:spTgt spid="4"/>
                                        </p:tgtEl>
                                        <p:attrNameLst>
                                          <p:attrName>ppt_y</p:attrName>
                                        </p:attrNameLst>
                                      </p:cBhvr>
                                      <p:tavLst>
                                        <p:tav tm="0">
                                          <p:val>
                                            <p:strVal val="ppt_y"/>
                                          </p:val>
                                        </p:tav>
                                        <p:tav tm="100000">
                                          <p:val>
                                            <p:strVal val="ppt_y+.1"/>
                                          </p:val>
                                        </p:tav>
                                      </p:tavLst>
                                    </p:anim>
                                    <p:set>
                                      <p:cBhvr>
                                        <p:cTn id="41" dur="1" fill="hold">
                                          <p:stCondLst>
                                            <p:cond delay="9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0" presetClass="emph" presetSubtype="0" fill="hold" grpId="1" nodeType="clickEffect">
                                  <p:stCondLst>
                                    <p:cond delay="0"/>
                                  </p:stCondLst>
                                  <p:childTnLst>
                                    <p:animClr clrSpc="hsl" dir="cw">
                                      <p:cBhvr override="childStyle">
                                        <p:cTn id="45" dur="500" fill="hold"/>
                                        <p:tgtEl>
                                          <p:spTgt spid="7"/>
                                        </p:tgtEl>
                                        <p:attrNameLst>
                                          <p:attrName>style.color</p:attrName>
                                        </p:attrNameLst>
                                      </p:cBhvr>
                                      <p:by>
                                        <p:hsl h="0" s="12549" l="25098"/>
                                      </p:by>
                                    </p:animClr>
                                    <p:animClr clrSpc="hsl" dir="cw">
                                      <p:cBhvr>
                                        <p:cTn id="46" dur="500" fill="hold"/>
                                        <p:tgtEl>
                                          <p:spTgt spid="7"/>
                                        </p:tgtEl>
                                        <p:attrNameLst>
                                          <p:attrName>fillcolor</p:attrName>
                                        </p:attrNameLst>
                                      </p:cBhvr>
                                      <p:by>
                                        <p:hsl h="0" s="12549" l="25098"/>
                                      </p:by>
                                    </p:animClr>
                                    <p:animClr clrSpc="hsl" dir="cw">
                                      <p:cBhvr>
                                        <p:cTn id="47" dur="500" fill="hold"/>
                                        <p:tgtEl>
                                          <p:spTgt spid="7"/>
                                        </p:tgtEl>
                                        <p:attrNameLst>
                                          <p:attrName>stroke.color</p:attrName>
                                        </p:attrNameLst>
                                      </p:cBhvr>
                                      <p:by>
                                        <p:hsl h="0" s="12549" l="25098"/>
                                      </p:by>
                                    </p:animClr>
                                    <p:set>
                                      <p:cBhvr>
                                        <p:cTn id="48" dur="500" fill="hold"/>
                                        <p:tgtEl>
                                          <p:spTgt spid="7"/>
                                        </p:tgtEl>
                                        <p:attrNameLst>
                                          <p:attrName>fill.type</p:attrName>
                                        </p:attrNameLst>
                                      </p:cBhvr>
                                      <p:to>
                                        <p:strVal val="solid"/>
                                      </p:to>
                                    </p:set>
                                  </p:childTnLst>
                                </p:cTn>
                              </p:par>
                              <p:par>
                                <p:cTn id="49" presetID="30" presetClass="emph" presetSubtype="0" fill="hold" grpId="1" nodeType="withEffect">
                                  <p:stCondLst>
                                    <p:cond delay="0"/>
                                  </p:stCondLst>
                                  <p:childTnLst>
                                    <p:animClr clrSpc="hsl" dir="cw">
                                      <p:cBhvr override="childStyle">
                                        <p:cTn id="50" dur="500" fill="hold"/>
                                        <p:tgtEl>
                                          <p:spTgt spid="5"/>
                                        </p:tgtEl>
                                        <p:attrNameLst>
                                          <p:attrName>style.color</p:attrName>
                                        </p:attrNameLst>
                                      </p:cBhvr>
                                      <p:by>
                                        <p:hsl h="0" s="12549" l="25098"/>
                                      </p:by>
                                    </p:animClr>
                                    <p:animClr clrSpc="hsl" dir="cw">
                                      <p:cBhvr>
                                        <p:cTn id="51" dur="500" fill="hold"/>
                                        <p:tgtEl>
                                          <p:spTgt spid="5"/>
                                        </p:tgtEl>
                                        <p:attrNameLst>
                                          <p:attrName>fillcolor</p:attrName>
                                        </p:attrNameLst>
                                      </p:cBhvr>
                                      <p:by>
                                        <p:hsl h="0" s="12549" l="25098"/>
                                      </p:by>
                                    </p:animClr>
                                    <p:animClr clrSpc="hsl" dir="cw">
                                      <p:cBhvr>
                                        <p:cTn id="52" dur="500" fill="hold"/>
                                        <p:tgtEl>
                                          <p:spTgt spid="5"/>
                                        </p:tgtEl>
                                        <p:attrNameLst>
                                          <p:attrName>stroke.color</p:attrName>
                                        </p:attrNameLst>
                                      </p:cBhvr>
                                      <p:by>
                                        <p:hsl h="0" s="12549" l="25098"/>
                                      </p:by>
                                    </p:animClr>
                                    <p:set>
                                      <p:cBhvr>
                                        <p:cTn id="53"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animBg="1"/>
      <p:bldP spid="6"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9144000" cy="6858000"/>
          </a:xfrm>
          <a:prstGeom prst="rect">
            <a:avLst/>
          </a:prstGeom>
        </p:spPr>
      </p:pic>
      <p:sp>
        <p:nvSpPr>
          <p:cNvPr id="3" name="TextBox 2"/>
          <p:cNvSpPr txBox="1"/>
          <p:nvPr/>
        </p:nvSpPr>
        <p:spPr>
          <a:xfrm>
            <a:off x="1368136" y="990600"/>
            <a:ext cx="6477000" cy="1200329"/>
          </a:xfrm>
          <a:prstGeom prst="rect">
            <a:avLst/>
          </a:prstGeom>
          <a:noFill/>
        </p:spPr>
        <p:txBody>
          <a:bodyPr wrap="square" rtlCol="0">
            <a:spAutoFit/>
          </a:bodyPr>
          <a:lstStyle/>
          <a:p>
            <a:pPr algn="just"/>
            <a:r>
              <a:rPr lang="en-US" sz="3600" b="1" smtClean="0">
                <a:solidFill>
                  <a:srgbClr val="00B050"/>
                </a:solidFill>
              </a:rPr>
              <a:t>Bài thơ cô cô giáo của con do nhà thơ sang tác?</a:t>
            </a:r>
            <a:endParaRPr lang="en-US" sz="3600" b="1" dirty="0">
              <a:solidFill>
                <a:srgbClr val="00B050"/>
              </a:solidFill>
            </a:endParaRPr>
          </a:p>
        </p:txBody>
      </p:sp>
      <p:sp>
        <p:nvSpPr>
          <p:cNvPr id="4" name="TextBox 3"/>
          <p:cNvSpPr txBox="1"/>
          <p:nvPr/>
        </p:nvSpPr>
        <p:spPr>
          <a:xfrm>
            <a:off x="2971602" y="2362200"/>
            <a:ext cx="4873534" cy="830997"/>
          </a:xfrm>
          <a:prstGeom prst="rect">
            <a:avLst/>
          </a:prstGeom>
          <a:noFill/>
        </p:spPr>
        <p:txBody>
          <a:bodyPr wrap="square" rtlCol="0">
            <a:spAutoFit/>
          </a:bodyPr>
          <a:lstStyle/>
          <a:p>
            <a:r>
              <a:rPr lang="en-US" sz="4800" b="1" smtClean="0">
                <a:solidFill>
                  <a:srgbClr val="660033"/>
                </a:solidFill>
              </a:rPr>
              <a:t> Hà Quang</a:t>
            </a:r>
            <a:endParaRPr lang="en-US" sz="4800" b="1" dirty="0">
              <a:solidFill>
                <a:srgbClr val="C00000"/>
              </a:solidFill>
            </a:endParaRPr>
          </a:p>
        </p:txBody>
      </p:sp>
      <p:sp>
        <p:nvSpPr>
          <p:cNvPr id="5" name="TextBox 4"/>
          <p:cNvSpPr txBox="1"/>
          <p:nvPr/>
        </p:nvSpPr>
        <p:spPr>
          <a:xfrm>
            <a:off x="2971603" y="3286179"/>
            <a:ext cx="5184810" cy="830997"/>
          </a:xfrm>
          <a:prstGeom prst="rect">
            <a:avLst/>
          </a:prstGeom>
          <a:noFill/>
        </p:spPr>
        <p:txBody>
          <a:bodyPr wrap="square" rtlCol="0">
            <a:spAutoFit/>
          </a:bodyPr>
          <a:lstStyle/>
          <a:p>
            <a:r>
              <a:rPr lang="en-US" sz="4800" b="1" smtClean="0">
                <a:solidFill>
                  <a:srgbClr val="660033"/>
                </a:solidFill>
              </a:rPr>
              <a:t> Đăng Khoa</a:t>
            </a:r>
            <a:endParaRPr lang="en-US" sz="4800" b="1" dirty="0">
              <a:solidFill>
                <a:srgbClr val="C00000"/>
              </a:solidFill>
            </a:endParaRPr>
          </a:p>
        </p:txBody>
      </p:sp>
      <p:sp>
        <p:nvSpPr>
          <p:cNvPr id="6" name="Oval 5"/>
          <p:cNvSpPr/>
          <p:nvPr/>
        </p:nvSpPr>
        <p:spPr>
          <a:xfrm>
            <a:off x="2294775" y="2362200"/>
            <a:ext cx="676827" cy="6768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1</a:t>
            </a:r>
            <a:endParaRPr lang="en-US" sz="4800" b="1" dirty="0">
              <a:solidFill>
                <a:schemeClr val="tx1"/>
              </a:solidFill>
            </a:endParaRPr>
          </a:p>
        </p:txBody>
      </p:sp>
      <p:sp>
        <p:nvSpPr>
          <p:cNvPr id="7" name="Oval 6"/>
          <p:cNvSpPr/>
          <p:nvPr/>
        </p:nvSpPr>
        <p:spPr>
          <a:xfrm>
            <a:off x="2294776" y="3278440"/>
            <a:ext cx="676827" cy="6768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2</a:t>
            </a:r>
            <a:endParaRPr lang="en-US" sz="4800" b="1" dirty="0">
              <a:solidFill>
                <a:schemeClr val="tx1"/>
              </a:solidFill>
            </a:endParaRPr>
          </a:p>
        </p:txBody>
      </p:sp>
    </p:spTree>
    <p:extLst>
      <p:ext uri="{BB962C8B-B14F-4D97-AF65-F5344CB8AC3E}">
        <p14:creationId xmlns:p14="http://schemas.microsoft.com/office/powerpoint/2010/main" val="118825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2" nodeType="clickEffect">
                                  <p:stCondLst>
                                    <p:cond delay="0"/>
                                  </p:stCondLst>
                                  <p:childTnLst>
                                    <p:anim calcmode="lin" valueType="num">
                                      <p:cBhvr>
                                        <p:cTn id="33" dur="500"/>
                                        <p:tgtEl>
                                          <p:spTgt spid="7"/>
                                        </p:tgtEl>
                                        <p:attrNameLst>
                                          <p:attrName>ppt_w</p:attrName>
                                        </p:attrNameLst>
                                      </p:cBhvr>
                                      <p:tavLst>
                                        <p:tav tm="0">
                                          <p:val>
                                            <p:strVal val="ppt_w"/>
                                          </p:val>
                                        </p:tav>
                                        <p:tav tm="100000">
                                          <p:val>
                                            <p:fltVal val="0"/>
                                          </p:val>
                                        </p:tav>
                                      </p:tavLst>
                                    </p:anim>
                                    <p:anim calcmode="lin" valueType="num">
                                      <p:cBhvr>
                                        <p:cTn id="34" dur="500"/>
                                        <p:tgtEl>
                                          <p:spTgt spid="7"/>
                                        </p:tgtEl>
                                        <p:attrNameLst>
                                          <p:attrName>ppt_h</p:attrName>
                                        </p:attrNameLst>
                                      </p:cBhvr>
                                      <p:tavLst>
                                        <p:tav tm="0">
                                          <p:val>
                                            <p:strVal val="ppt_h"/>
                                          </p:val>
                                        </p:tav>
                                        <p:tav tm="100000">
                                          <p:val>
                                            <p:fltVal val="0"/>
                                          </p:val>
                                        </p:tav>
                                      </p:tavLst>
                                    </p:anim>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53" presetClass="exit" presetSubtype="32" fill="hold" grpId="2" nodeType="withEffect">
                                  <p:stCondLst>
                                    <p:cond delay="0"/>
                                  </p:stCondLst>
                                  <p:childTnLst>
                                    <p:anim calcmode="lin" valueType="num">
                                      <p:cBhvr>
                                        <p:cTn id="38" dur="500"/>
                                        <p:tgtEl>
                                          <p:spTgt spid="5"/>
                                        </p:tgtEl>
                                        <p:attrNameLst>
                                          <p:attrName>ppt_w</p:attrName>
                                        </p:attrNameLst>
                                      </p:cBhvr>
                                      <p:tavLst>
                                        <p:tav tm="0">
                                          <p:val>
                                            <p:strVal val="ppt_w"/>
                                          </p:val>
                                        </p:tav>
                                        <p:tav tm="100000">
                                          <p:val>
                                            <p:fltVal val="0"/>
                                          </p:val>
                                        </p:tav>
                                      </p:tavLst>
                                    </p:anim>
                                    <p:anim calcmode="lin" valueType="num">
                                      <p:cBhvr>
                                        <p:cTn id="39" dur="500"/>
                                        <p:tgtEl>
                                          <p:spTgt spid="5"/>
                                        </p:tgtEl>
                                        <p:attrNameLst>
                                          <p:attrName>ppt_h</p:attrName>
                                        </p:attrNameLst>
                                      </p:cBhvr>
                                      <p:tavLst>
                                        <p:tav tm="0">
                                          <p:val>
                                            <p:strVal val="ppt_h"/>
                                          </p:val>
                                        </p:tav>
                                        <p:tav tm="100000">
                                          <p:val>
                                            <p:fltVal val="0"/>
                                          </p:val>
                                        </p:tav>
                                      </p:tavLst>
                                    </p:anim>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0" presetClass="emph" presetSubtype="0" fill="hold" grpId="1" nodeType="clickEffect">
                                  <p:stCondLst>
                                    <p:cond delay="0"/>
                                  </p:stCondLst>
                                  <p:childTnLst>
                                    <p:animClr clrSpc="hsl" dir="cw">
                                      <p:cBhvr override="childStyle">
                                        <p:cTn id="45" dur="500" fill="hold"/>
                                        <p:tgtEl>
                                          <p:spTgt spid="6"/>
                                        </p:tgtEl>
                                        <p:attrNameLst>
                                          <p:attrName>style.color</p:attrName>
                                        </p:attrNameLst>
                                      </p:cBhvr>
                                      <p:by>
                                        <p:hsl h="0" s="12549" l="25098"/>
                                      </p:by>
                                    </p:animClr>
                                    <p:animClr clrSpc="hsl" dir="cw">
                                      <p:cBhvr>
                                        <p:cTn id="46" dur="500" fill="hold"/>
                                        <p:tgtEl>
                                          <p:spTgt spid="6"/>
                                        </p:tgtEl>
                                        <p:attrNameLst>
                                          <p:attrName>fillcolor</p:attrName>
                                        </p:attrNameLst>
                                      </p:cBhvr>
                                      <p:by>
                                        <p:hsl h="0" s="12549" l="25098"/>
                                      </p:by>
                                    </p:animClr>
                                    <p:animClr clrSpc="hsl" dir="cw">
                                      <p:cBhvr>
                                        <p:cTn id="47" dur="500" fill="hold"/>
                                        <p:tgtEl>
                                          <p:spTgt spid="6"/>
                                        </p:tgtEl>
                                        <p:attrNameLst>
                                          <p:attrName>stroke.color</p:attrName>
                                        </p:attrNameLst>
                                      </p:cBhvr>
                                      <p:by>
                                        <p:hsl h="0" s="12549" l="25098"/>
                                      </p:by>
                                    </p:animClr>
                                    <p:set>
                                      <p:cBhvr>
                                        <p:cTn id="48" dur="500" fill="hold"/>
                                        <p:tgtEl>
                                          <p:spTgt spid="6"/>
                                        </p:tgtEl>
                                        <p:attrNameLst>
                                          <p:attrName>fill.type</p:attrName>
                                        </p:attrNameLst>
                                      </p:cBhvr>
                                      <p:to>
                                        <p:strVal val="solid"/>
                                      </p:to>
                                    </p:set>
                                  </p:childTnLst>
                                </p:cTn>
                              </p:par>
                              <p:par>
                                <p:cTn id="49" presetID="30" presetClass="emph" presetSubtype="0" fill="hold" grpId="1" nodeType="withEffect">
                                  <p:stCondLst>
                                    <p:cond delay="0"/>
                                  </p:stCondLst>
                                  <p:childTnLst>
                                    <p:animClr clrSpc="hsl" dir="cw">
                                      <p:cBhvr override="childStyle">
                                        <p:cTn id="50" dur="500" fill="hold"/>
                                        <p:tgtEl>
                                          <p:spTgt spid="4"/>
                                        </p:tgtEl>
                                        <p:attrNameLst>
                                          <p:attrName>style.color</p:attrName>
                                        </p:attrNameLst>
                                      </p:cBhvr>
                                      <p:by>
                                        <p:hsl h="0" s="12549" l="25098"/>
                                      </p:by>
                                    </p:animClr>
                                    <p:animClr clrSpc="hsl" dir="cw">
                                      <p:cBhvr>
                                        <p:cTn id="51" dur="500" fill="hold"/>
                                        <p:tgtEl>
                                          <p:spTgt spid="4"/>
                                        </p:tgtEl>
                                        <p:attrNameLst>
                                          <p:attrName>fillcolor</p:attrName>
                                        </p:attrNameLst>
                                      </p:cBhvr>
                                      <p:by>
                                        <p:hsl h="0" s="12549" l="25098"/>
                                      </p:by>
                                    </p:animClr>
                                    <p:animClr clrSpc="hsl" dir="cw">
                                      <p:cBhvr>
                                        <p:cTn id="52" dur="500" fill="hold"/>
                                        <p:tgtEl>
                                          <p:spTgt spid="4"/>
                                        </p:tgtEl>
                                        <p:attrNameLst>
                                          <p:attrName>stroke.color</p:attrName>
                                        </p:attrNameLst>
                                      </p:cBhvr>
                                      <p:by>
                                        <p:hsl h="0" s="12549" l="25098"/>
                                      </p:by>
                                    </p:animClr>
                                    <p:set>
                                      <p:cBhvr>
                                        <p:cTn id="53"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2"/>
      <p:bldP spid="6" grpId="0" animBg="1"/>
      <p:bldP spid="6" grpId="1" animBg="1"/>
      <p:bldP spid="7" grpId="0" animBg="1"/>
      <p:bldP spid="7"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483</Words>
  <Application>Microsoft Office PowerPoint</Application>
  <PresentationFormat>On-screen Show (4:3)</PresentationFormat>
  <Paragraphs>73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ADMIN</cp:lastModifiedBy>
  <cp:revision>77</cp:revision>
  <dcterms:created xsi:type="dcterms:W3CDTF">2017-11-12T13:31:24Z</dcterms:created>
  <dcterms:modified xsi:type="dcterms:W3CDTF">2023-09-18T23:36:28Z</dcterms:modified>
</cp:coreProperties>
</file>