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2" r:id="rId2"/>
    <p:sldMasterId id="2147483680" r:id="rId3"/>
    <p:sldMasterId id="2147484052" r:id="rId4"/>
  </p:sldMasterIdLst>
  <p:notesMasterIdLst>
    <p:notesMasterId r:id="rId27"/>
  </p:notesMasterIdLst>
  <p:sldIdLst>
    <p:sldId id="266" r:id="rId5"/>
    <p:sldId id="269" r:id="rId6"/>
    <p:sldId id="293" r:id="rId7"/>
    <p:sldId id="294" r:id="rId8"/>
    <p:sldId id="290" r:id="rId9"/>
    <p:sldId id="291" r:id="rId10"/>
    <p:sldId id="292" r:id="rId11"/>
    <p:sldId id="277" r:id="rId12"/>
    <p:sldId id="256" r:id="rId13"/>
    <p:sldId id="259" r:id="rId14"/>
    <p:sldId id="262" r:id="rId15"/>
    <p:sldId id="263" r:id="rId16"/>
    <p:sldId id="283" r:id="rId17"/>
    <p:sldId id="268" r:id="rId18"/>
    <p:sldId id="267" r:id="rId19"/>
    <p:sldId id="272" r:id="rId20"/>
    <p:sldId id="274" r:id="rId21"/>
    <p:sldId id="275" r:id="rId22"/>
    <p:sldId id="284" r:id="rId23"/>
    <p:sldId id="276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BC32FA"/>
    <a:srgbClr val="F5957B"/>
    <a:srgbClr val="66FF99"/>
    <a:srgbClr val="00FFFF"/>
    <a:srgbClr val="FFFF66"/>
    <a:srgbClr val="F11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9" autoAdjust="0"/>
    <p:restoredTop sz="94660"/>
  </p:normalViewPr>
  <p:slideViewPr>
    <p:cSldViewPr>
      <p:cViewPr>
        <p:scale>
          <a:sx n="75" d="100"/>
          <a:sy n="75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FB3C6B-AD78-42B0-9094-651CCD2FF955}" type="datetimeFigureOut">
              <a:rPr lang="en-US"/>
              <a:pPr>
                <a:defRPr/>
              </a:pPr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C0ECB4-9C43-4F46-9302-8DF3B589D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97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Calibri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023F7226-2A2A-420F-AFA3-8DB98D606BFA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4D7EB-F265-4704-9C4F-776A801C9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3533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00ED7-28EE-4B65-BBAB-8055F8431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7486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5B04B-C6F6-4B5D-BA4D-5BE2B819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7428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58A13-0F19-473A-9642-79E3927FF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65793"/>
      </p:ext>
    </p:extLst>
  </p:cSld>
  <p:clrMapOvr>
    <a:masterClrMapping/>
  </p:clrMapOvr>
  <p:transition spd="med" advClick="0" advTm="1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3F8C-569A-4378-B6F5-7BF980560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37578"/>
      </p:ext>
    </p:extLst>
  </p:cSld>
  <p:clrMapOvr>
    <a:masterClrMapping/>
  </p:clrMapOvr>
  <p:transition spd="med" advClick="0" advTm="1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97171-45F7-451E-8CBB-6B3916323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16821"/>
      </p:ext>
    </p:extLst>
  </p:cSld>
  <p:clrMapOvr>
    <a:masterClrMapping/>
  </p:clrMapOvr>
  <p:transition spd="med" advClick="0" advTm="1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4B12C-A52C-472F-A72B-EA83869B9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79989"/>
      </p:ext>
    </p:extLst>
  </p:cSld>
  <p:clrMapOvr>
    <a:masterClrMapping/>
  </p:clrMapOvr>
  <p:transition spd="med" advClick="0" advTm="1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85BF9-758B-40CD-9EFA-C1364135B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39387"/>
      </p:ext>
    </p:extLst>
  </p:cSld>
  <p:clrMapOvr>
    <a:masterClrMapping/>
  </p:clrMapOvr>
  <p:transition spd="med" advClick="0" advTm="1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8EAA9-55EC-4B3B-9730-D4943FB17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65794"/>
      </p:ext>
    </p:extLst>
  </p:cSld>
  <p:clrMapOvr>
    <a:masterClrMapping/>
  </p:clrMapOvr>
  <p:transition spd="med" advClick="0" advTm="1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D3198-54D2-4C15-8EE7-CAECF760E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66880"/>
      </p:ext>
    </p:extLst>
  </p:cSld>
  <p:clrMapOvr>
    <a:masterClrMapping/>
  </p:clrMapOvr>
  <p:transition spd="med" advClick="0" advTm="1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58E46-19E1-4B5D-8A52-00C4A7B7C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42691"/>
      </p:ext>
    </p:extLst>
  </p:cSld>
  <p:clrMapOvr>
    <a:masterClrMapping/>
  </p:clrMapOvr>
  <p:transition spd="med"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A3B7-F53F-45CF-A529-FA9551FAB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6389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FE40C-97F7-41A2-B6D0-85D2E2DB1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66931"/>
      </p:ext>
    </p:extLst>
  </p:cSld>
  <p:clrMapOvr>
    <a:masterClrMapping/>
  </p:clrMapOvr>
  <p:transition spd="med" advClick="0" advTm="1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00F98-CBC2-4B17-AF1A-2405BC043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99131"/>
      </p:ext>
    </p:extLst>
  </p:cSld>
  <p:clrMapOvr>
    <a:masterClrMapping/>
  </p:clrMapOvr>
  <p:transition spd="med" advClick="0" advTm="1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D61A0-4D2A-474E-B541-73AD7EFD0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17789"/>
      </p:ext>
    </p:extLst>
  </p:cSld>
  <p:clrMapOvr>
    <a:masterClrMapping/>
  </p:clrMapOvr>
  <p:transition spd="med" advClick="0" advTm="1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1228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8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60E47-6EEF-43C8-9CE8-A29768701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30334"/>
      </p:ext>
    </p:extLst>
  </p:cSld>
  <p:clrMapOvr>
    <a:masterClrMapping/>
  </p:clrMapOvr>
  <p:transition spd="med" advClick="0" advTm="1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530F-A79E-46EE-B167-067041C1B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90781"/>
      </p:ext>
    </p:extLst>
  </p:cSld>
  <p:clrMapOvr>
    <a:masterClrMapping/>
  </p:clrMapOvr>
  <p:transition spd="med" advClick="0" advTm="1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87481-04CA-48E7-AF23-38C3225BB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33597"/>
      </p:ext>
    </p:extLst>
  </p:cSld>
  <p:clrMapOvr>
    <a:masterClrMapping/>
  </p:clrMapOvr>
  <p:transition spd="med" advClick="0" advTm="1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89F80-E9A1-4016-93D7-30D273CB8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8107"/>
      </p:ext>
    </p:extLst>
  </p:cSld>
  <p:clrMapOvr>
    <a:masterClrMapping/>
  </p:clrMapOvr>
  <p:transition spd="med" advClick="0" advTm="1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95529-171D-4A70-816C-69348139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83134"/>
      </p:ext>
    </p:extLst>
  </p:cSld>
  <p:clrMapOvr>
    <a:masterClrMapping/>
  </p:clrMapOvr>
  <p:transition spd="med" advClick="0" advTm="1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0B80B-52A1-4AC1-B2C7-9DC51C7BB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8756"/>
      </p:ext>
    </p:extLst>
  </p:cSld>
  <p:clrMapOvr>
    <a:masterClrMapping/>
  </p:clrMapOvr>
  <p:transition spd="med" advClick="0" advTm="1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A4644-1678-4E26-94BA-2C076B598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24376"/>
      </p:ext>
    </p:extLst>
  </p:cSld>
  <p:clrMapOvr>
    <a:masterClrMapping/>
  </p:clrMapOvr>
  <p:transition spd="med"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B9B5-99F4-4B80-B66E-E8266D55D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294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8E1A5-3639-456D-839C-0981EDDBC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92467"/>
      </p:ext>
    </p:extLst>
  </p:cSld>
  <p:clrMapOvr>
    <a:masterClrMapping/>
  </p:clrMapOvr>
  <p:transition spd="med" advClick="0" advTm="1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92255-688B-440D-BF21-9B7FACD26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40401"/>
      </p:ext>
    </p:extLst>
  </p:cSld>
  <p:clrMapOvr>
    <a:masterClrMapping/>
  </p:clrMapOvr>
  <p:transition spd="med" advClick="0" advTm="1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46376-FAF8-4ED6-9B01-2B21EB274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15982"/>
      </p:ext>
    </p:extLst>
  </p:cSld>
  <p:clrMapOvr>
    <a:masterClrMapping/>
  </p:clrMapOvr>
  <p:transition spd="med" advClick="0" advTm="1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E772C-BB8C-4A88-A96D-01E8A7D04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71695"/>
      </p:ext>
    </p:extLst>
  </p:cSld>
  <p:clrMapOvr>
    <a:masterClrMapping/>
  </p:clrMapOvr>
  <p:transition spd="med" advClick="0" advTm="1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003DB-591E-4E88-90FE-08F2AD41B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3694"/>
      </p:ext>
    </p:extLst>
  </p:cSld>
  <p:clrMapOvr>
    <a:masterClrMapping/>
  </p:clrMapOvr>
  <p:transition spd="med" advClick="0" advTm="1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0"/>
              <a:chOff x="0" y="3"/>
              <a:chExt cx="5533" cy="4338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3"/>
                <a:ext cx="5470" cy="4338"/>
                <a:chOff x="0" y="3"/>
                <a:chExt cx="5470" cy="4338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800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4"/>
                    <a:ext cx="578" cy="4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800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70" cy="4338"/>
                  <a:chOff x="0" y="3"/>
                  <a:chExt cx="5470" cy="4338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1"/>
                    <a:chOff x="2864" y="2019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6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1"/>
                      <a:ext cx="1544" cy="3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3"/>
                      <a:ext cx="754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60"/>
                      <a:ext cx="830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5"/>
                    <a:chOff x="189" y="1445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2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8"/>
                      <a:ext cx="1233" cy="2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3"/>
                    <a:chOff x="616" y="901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7"/>
                      <a:ext cx="1233" cy="2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4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1"/>
                    <a:ext cx="1693" cy="892"/>
                    <a:chOff x="1120" y="301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6"/>
                      <a:ext cx="1251" cy="2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4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3"/>
                    <a:ext cx="779" cy="1516"/>
                    <a:chOff x="1633" y="101"/>
                    <a:chExt cx="779" cy="1516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4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3"/>
                    <a:ext cx="635" cy="1534"/>
                    <a:chOff x="1935" y="31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29" y="929"/>
                      <a:ext cx="106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9"/>
                      <a:ext cx="569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8"/>
                    <a:chOff x="2822" y="671"/>
                    <a:chExt cx="1846" cy="568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2"/>
                      <a:ext cx="1233" cy="2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800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800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5" y="14"/>
                    <a:ext cx="637" cy="1518"/>
                    <a:chOff x="2801" y="42"/>
                    <a:chExt cx="637" cy="1518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6" y="938"/>
                      <a:ext cx="1061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4"/>
                      <a:ext cx="569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4"/>
                    <a:chOff x="2937" y="161"/>
                    <a:chExt cx="1014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0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5"/>
                    <a:ext cx="241" cy="1448"/>
                    <a:chOff x="2731" y="33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8" y="959"/>
                      <a:ext cx="951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1" y="223"/>
                      <a:ext cx="508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3"/>
                    <a:chOff x="1455" y="1936"/>
                    <a:chExt cx="765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6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9"/>
                    <a:ext cx="460" cy="2331"/>
                    <a:chOff x="1951" y="1986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5" y="2689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6" y="3894"/>
                      <a:ext cx="917" cy="47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4" y="2541"/>
                      <a:ext cx="1650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22" cy="2386"/>
                    <a:chOff x="3006" y="1983"/>
                    <a:chExt cx="622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58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2"/>
                    <a:chOff x="2819" y="2099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8" y="2714"/>
                      <a:ext cx="146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6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3" y="2106"/>
                    <a:ext cx="428" cy="2184"/>
                    <a:chOff x="2288" y="2134"/>
                    <a:chExt cx="428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2" y="3783"/>
                      <a:ext cx="770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800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800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800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800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800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3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800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800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8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sp>
        <p:nvSpPr>
          <p:cNvPr id="13530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530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CDDC-9144-401D-B5C4-ED5A3F209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38314"/>
      </p:ext>
    </p:extLst>
  </p:cSld>
  <p:clrMapOvr>
    <a:masterClrMapping/>
  </p:clrMapOvr>
  <p:transition spd="med"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86F7-ADB4-4CCA-A900-39D93D739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18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21515-23EA-46AD-B7D9-78AB41676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60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A2B0-09FF-499A-8311-111751057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6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0BC6-F90C-4964-A2A2-0C57F6620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9421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5F1A-8A8E-4A6B-9686-6A5D660B7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852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832FB-A864-476B-867C-297011A27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9759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814E1868-A894-4C8C-96E1-E33178C8F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7937D82D-57DC-4829-A35E-785ED4A1E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4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054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48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548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548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548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548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548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548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549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549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grpSp>
          <p:nvGrpSpPr>
            <p:cNvPr id="51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549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10549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10549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/>
                </a:p>
              </p:txBody>
            </p:sp>
          </p:grpSp>
          <p:sp>
            <p:nvSpPr>
              <p:cNvPr id="10549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549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549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grpSp>
            <p:nvGrpSpPr>
              <p:cNvPr id="516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550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10550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10550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10550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10550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10550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10550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10550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/>
                </a:p>
              </p:txBody>
            </p:sp>
          </p:grpSp>
        </p:grpSp>
      </p:grpSp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551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551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551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grpSp>
            <p:nvGrpSpPr>
              <p:cNvPr id="513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551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10551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5" y="325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10551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5" y="175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10551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10552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4" y="890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10552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9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10552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10552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4" y="135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/>
                </a:p>
              </p:txBody>
            </p:sp>
          </p:grpSp>
        </p:grpSp>
        <p:sp>
          <p:nvSpPr>
            <p:cNvPr id="10552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077" r:id="rId2"/>
    <p:sldLayoutId id="2147484076" r:id="rId3"/>
    <p:sldLayoutId id="2147484075" r:id="rId4"/>
    <p:sldLayoutId id="2147484074" r:id="rId5"/>
    <p:sldLayoutId id="2147484073" r:id="rId6"/>
    <p:sldLayoutId id="2147484072" r:id="rId7"/>
    <p:sldLayoutId id="2147484071" r:id="rId8"/>
    <p:sldLayoutId id="2147484070" r:id="rId9"/>
    <p:sldLayoutId id="2147484069" r:id="rId10"/>
    <p:sldLayoutId id="2147484068" r:id="rId11"/>
  </p:sldLayoutIdLst>
  <p:transition spd="med" advClick="0" advTm="1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2185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2186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2186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2186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2186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614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18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D6DC07E0-3DA9-4187-821A-A5455CFCC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088" r:id="rId2"/>
    <p:sldLayoutId id="2147484087" r:id="rId3"/>
    <p:sldLayoutId id="2147484086" r:id="rId4"/>
    <p:sldLayoutId id="2147484085" r:id="rId5"/>
    <p:sldLayoutId id="2147484084" r:id="rId6"/>
    <p:sldLayoutId id="2147484083" r:id="rId7"/>
    <p:sldLayoutId id="2147484082" r:id="rId8"/>
    <p:sldLayoutId id="2147484081" r:id="rId9"/>
    <p:sldLayoutId id="2147484080" r:id="rId10"/>
    <p:sldLayoutId id="2147484079" r:id="rId11"/>
    <p:sldLayoutId id="2147484078" r:id="rId12"/>
  </p:sldLayoutIdLst>
  <p:transition spd="med" advClick="0" advTm="1000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5" name="Rectangle 13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" name="Rectangle 1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" name="Rectangle 1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AF5492-0929-4F9A-BE86-F9985AF80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2" r:id="rId1"/>
  </p:sldLayoutIdLst>
  <p:transition spd="med" advClick="0" advTm="1000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26.png"/><Relationship Id="rId9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3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5.gif"/><Relationship Id="rId4" Type="http://schemas.openxmlformats.org/officeDocument/2006/relationships/image" Target="../media/image34.gif"/><Relationship Id="rId9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3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5.gif"/><Relationship Id="rId4" Type="http://schemas.openxmlformats.org/officeDocument/2006/relationships/image" Target="../media/image34.gif"/><Relationship Id="rId9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3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5.gif"/><Relationship Id="rId4" Type="http://schemas.openxmlformats.org/officeDocument/2006/relationships/image" Target="../media/image34.gif"/><Relationship Id="rId9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C:\Users\Admin1\Desktop\giao%20an%20+%20nhac%20cd%204\Chau%20Yeu%20Ba%20-%20Be%20Bao%20An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file:///F:\NINH%20MN%20(F)\CHUYEM%20MON%2008-09\KHO%20HINH%20HIEU%20UNG%20DONG\PW%20HAI%20PHONG\5%20-%20The%20gioi%20quanh%20be%20-CHUAN\CACFILE\chua%20dung.wav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11" Type="http://schemas.openxmlformats.org/officeDocument/2006/relationships/image" Target="../media/image13.png"/><Relationship Id="rId5" Type="http://schemas.openxmlformats.org/officeDocument/2006/relationships/image" Target="../media/image19.png"/><Relationship Id="rId10" Type="http://schemas.openxmlformats.org/officeDocument/2006/relationships/image" Target="../media/image24.gif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3581400" y="1371600"/>
            <a:ext cx="198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Thơ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2057400" y="2133600"/>
            <a:ext cx="5257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00" kern="10">
                <a:solidFill>
                  <a:srgbClr val="9400ED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CHÁU CHÀO ÔNG Ạ</a:t>
            </a: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914400" y="4038600"/>
            <a:ext cx="40576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gradFill rotWithShape="1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1295400" y="3352800"/>
            <a:ext cx="6553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vi-V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Lứa </a:t>
            </a:r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tuổi: Lớp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24- 36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Quỳnh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Anh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mầm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non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Biên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5" name="WordArt 9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467600" cy="32337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3416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GIÁO ÁN LÀM QUEN VỚI TÁC PHẨM VĂN HỌC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74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6" grpId="0" animBg="1"/>
      <p:bldP spid="174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auto">
          <a:xfrm>
            <a:off x="-58738" y="1012825"/>
            <a:ext cx="9226551" cy="5845175"/>
          </a:xfrm>
          <a:custGeom>
            <a:avLst/>
            <a:gdLst>
              <a:gd name="T0" fmla="*/ 2147483647 w 5812"/>
              <a:gd name="T1" fmla="*/ 2147483647 h 3682"/>
              <a:gd name="T2" fmla="*/ 2147483647 w 5812"/>
              <a:gd name="T3" fmla="*/ 2147483647 h 3682"/>
              <a:gd name="T4" fmla="*/ 2147483647 w 5812"/>
              <a:gd name="T5" fmla="*/ 2147483647 h 3682"/>
              <a:gd name="T6" fmla="*/ 2147483647 w 5812"/>
              <a:gd name="T7" fmla="*/ 2147483647 h 3682"/>
              <a:gd name="T8" fmla="*/ 2147483647 w 5812"/>
              <a:gd name="T9" fmla="*/ 2147483647 h 3682"/>
              <a:gd name="T10" fmla="*/ 2147483647 w 5812"/>
              <a:gd name="T11" fmla="*/ 2147483647 h 3682"/>
              <a:gd name="T12" fmla="*/ 2147483647 w 5812"/>
              <a:gd name="T13" fmla="*/ 2147483647 h 3682"/>
              <a:gd name="T14" fmla="*/ 2147483647 w 5812"/>
              <a:gd name="T15" fmla="*/ 2147483647 h 3682"/>
              <a:gd name="T16" fmla="*/ 2147483647 w 5812"/>
              <a:gd name="T17" fmla="*/ 2147483647 h 3682"/>
              <a:gd name="T18" fmla="*/ 2147483647 w 5812"/>
              <a:gd name="T19" fmla="*/ 2147483647 h 3682"/>
              <a:gd name="T20" fmla="*/ 2147483647 w 5812"/>
              <a:gd name="T21" fmla="*/ 2147483647 h 3682"/>
              <a:gd name="T22" fmla="*/ 2147483647 w 5812"/>
              <a:gd name="T23" fmla="*/ 2147483647 h 3682"/>
              <a:gd name="T24" fmla="*/ 2147483647 w 5812"/>
              <a:gd name="T25" fmla="*/ 2147483647 h 3682"/>
              <a:gd name="T26" fmla="*/ 2147483647 w 5812"/>
              <a:gd name="T27" fmla="*/ 2147483647 h 3682"/>
              <a:gd name="T28" fmla="*/ 2147483647 w 5812"/>
              <a:gd name="T29" fmla="*/ 2147483647 h 3682"/>
              <a:gd name="T30" fmla="*/ 2147483647 w 5812"/>
              <a:gd name="T31" fmla="*/ 2147483647 h 3682"/>
              <a:gd name="T32" fmla="*/ 2147483647 w 5812"/>
              <a:gd name="T33" fmla="*/ 2147483647 h 3682"/>
              <a:gd name="T34" fmla="*/ 2147483647 w 5812"/>
              <a:gd name="T35" fmla="*/ 2147483647 h 3682"/>
              <a:gd name="T36" fmla="*/ 2147483647 w 5812"/>
              <a:gd name="T37" fmla="*/ 2147483647 h 3682"/>
              <a:gd name="T38" fmla="*/ 2147483647 w 5812"/>
              <a:gd name="T39" fmla="*/ 2147483647 h 3682"/>
              <a:gd name="T40" fmla="*/ 2147483647 w 5812"/>
              <a:gd name="T41" fmla="*/ 2147483647 h 3682"/>
              <a:gd name="T42" fmla="*/ 2147483647 w 5812"/>
              <a:gd name="T43" fmla="*/ 2147483647 h 3682"/>
              <a:gd name="T44" fmla="*/ 2147483647 w 5812"/>
              <a:gd name="T45" fmla="*/ 2147483647 h 3682"/>
              <a:gd name="T46" fmla="*/ 2147483647 w 5812"/>
              <a:gd name="T47" fmla="*/ 2147483647 h 3682"/>
              <a:gd name="T48" fmla="*/ 2147483647 w 5812"/>
              <a:gd name="T49" fmla="*/ 2147483647 h 3682"/>
              <a:gd name="T50" fmla="*/ 2147483647 w 5812"/>
              <a:gd name="T51" fmla="*/ 2147483647 h 3682"/>
              <a:gd name="T52" fmla="*/ 2147483647 w 5812"/>
              <a:gd name="T53" fmla="*/ 2147483647 h 3682"/>
              <a:gd name="T54" fmla="*/ 2147483647 w 5812"/>
              <a:gd name="T55" fmla="*/ 2147483647 h 3682"/>
              <a:gd name="T56" fmla="*/ 2147483647 w 5812"/>
              <a:gd name="T57" fmla="*/ 2147483647 h 3682"/>
              <a:gd name="T58" fmla="*/ 2147483647 w 5812"/>
              <a:gd name="T59" fmla="*/ 2147483647 h 368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12"/>
              <a:gd name="T91" fmla="*/ 0 h 3682"/>
              <a:gd name="T92" fmla="*/ 5812 w 5812"/>
              <a:gd name="T93" fmla="*/ 3682 h 368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12" h="3682">
                <a:moveTo>
                  <a:pt x="19" y="3669"/>
                </a:moveTo>
                <a:cubicBezTo>
                  <a:pt x="27" y="2783"/>
                  <a:pt x="36" y="1906"/>
                  <a:pt x="46" y="1019"/>
                </a:cubicBezTo>
                <a:cubicBezTo>
                  <a:pt x="47" y="911"/>
                  <a:pt x="44" y="928"/>
                  <a:pt x="64" y="868"/>
                </a:cubicBezTo>
                <a:cubicBezTo>
                  <a:pt x="67" y="845"/>
                  <a:pt x="72" y="821"/>
                  <a:pt x="72" y="798"/>
                </a:cubicBezTo>
                <a:cubicBezTo>
                  <a:pt x="72" y="786"/>
                  <a:pt x="74" y="755"/>
                  <a:pt x="64" y="762"/>
                </a:cubicBezTo>
                <a:cubicBezTo>
                  <a:pt x="48" y="772"/>
                  <a:pt x="46" y="815"/>
                  <a:pt x="46" y="815"/>
                </a:cubicBezTo>
                <a:cubicBezTo>
                  <a:pt x="43" y="877"/>
                  <a:pt x="37" y="1063"/>
                  <a:pt x="37" y="1001"/>
                </a:cubicBezTo>
                <a:cubicBezTo>
                  <a:pt x="37" y="859"/>
                  <a:pt x="46" y="576"/>
                  <a:pt x="46" y="576"/>
                </a:cubicBezTo>
                <a:cubicBezTo>
                  <a:pt x="43" y="567"/>
                  <a:pt x="40" y="558"/>
                  <a:pt x="37" y="549"/>
                </a:cubicBezTo>
                <a:cubicBezTo>
                  <a:pt x="34" y="537"/>
                  <a:pt x="32" y="526"/>
                  <a:pt x="28" y="514"/>
                </a:cubicBezTo>
                <a:cubicBezTo>
                  <a:pt x="23" y="496"/>
                  <a:pt x="10" y="461"/>
                  <a:pt x="10" y="461"/>
                </a:cubicBezTo>
                <a:cubicBezTo>
                  <a:pt x="0" y="380"/>
                  <a:pt x="1" y="281"/>
                  <a:pt x="28" y="204"/>
                </a:cubicBezTo>
                <a:cubicBezTo>
                  <a:pt x="31" y="177"/>
                  <a:pt x="34" y="107"/>
                  <a:pt x="55" y="98"/>
                </a:cubicBezTo>
                <a:cubicBezTo>
                  <a:pt x="65" y="94"/>
                  <a:pt x="72" y="110"/>
                  <a:pt x="81" y="115"/>
                </a:cubicBezTo>
                <a:cubicBezTo>
                  <a:pt x="90" y="119"/>
                  <a:pt x="99" y="121"/>
                  <a:pt x="108" y="124"/>
                </a:cubicBezTo>
                <a:cubicBezTo>
                  <a:pt x="135" y="121"/>
                  <a:pt x="165" y="129"/>
                  <a:pt x="188" y="115"/>
                </a:cubicBezTo>
                <a:cubicBezTo>
                  <a:pt x="199" y="108"/>
                  <a:pt x="139" y="99"/>
                  <a:pt x="152" y="98"/>
                </a:cubicBezTo>
                <a:cubicBezTo>
                  <a:pt x="252" y="88"/>
                  <a:pt x="353" y="92"/>
                  <a:pt x="453" y="89"/>
                </a:cubicBezTo>
                <a:cubicBezTo>
                  <a:pt x="892" y="0"/>
                  <a:pt x="512" y="71"/>
                  <a:pt x="1614" y="80"/>
                </a:cubicBezTo>
                <a:cubicBezTo>
                  <a:pt x="1965" y="131"/>
                  <a:pt x="1854" y="107"/>
                  <a:pt x="2536" y="115"/>
                </a:cubicBezTo>
                <a:cubicBezTo>
                  <a:pt x="2792" y="202"/>
                  <a:pt x="3044" y="198"/>
                  <a:pt x="3316" y="204"/>
                </a:cubicBezTo>
                <a:cubicBezTo>
                  <a:pt x="3434" y="244"/>
                  <a:pt x="3498" y="242"/>
                  <a:pt x="3644" y="248"/>
                </a:cubicBezTo>
                <a:cubicBezTo>
                  <a:pt x="3704" y="289"/>
                  <a:pt x="3633" y="246"/>
                  <a:pt x="3759" y="275"/>
                </a:cubicBezTo>
                <a:cubicBezTo>
                  <a:pt x="3794" y="283"/>
                  <a:pt x="3836" y="324"/>
                  <a:pt x="3874" y="337"/>
                </a:cubicBezTo>
                <a:cubicBezTo>
                  <a:pt x="4163" y="330"/>
                  <a:pt x="4437" y="301"/>
                  <a:pt x="4725" y="292"/>
                </a:cubicBezTo>
                <a:cubicBezTo>
                  <a:pt x="4754" y="283"/>
                  <a:pt x="4776" y="267"/>
                  <a:pt x="4805" y="257"/>
                </a:cubicBezTo>
                <a:cubicBezTo>
                  <a:pt x="5035" y="262"/>
                  <a:pt x="5161" y="238"/>
                  <a:pt x="5345" y="292"/>
                </a:cubicBezTo>
                <a:cubicBezTo>
                  <a:pt x="5481" y="383"/>
                  <a:pt x="5348" y="301"/>
                  <a:pt x="5762" y="319"/>
                </a:cubicBezTo>
                <a:cubicBezTo>
                  <a:pt x="5812" y="321"/>
                  <a:pt x="5767" y="339"/>
                  <a:pt x="5806" y="319"/>
                </a:cubicBezTo>
                <a:cubicBezTo>
                  <a:pt x="5611" y="1423"/>
                  <a:pt x="5797" y="2561"/>
                  <a:pt x="5797" y="3682"/>
                </a:cubicBezTo>
              </a:path>
            </a:pathLst>
          </a:custGeom>
          <a:gradFill rotWithShape="1">
            <a:gsLst>
              <a:gs pos="0">
                <a:srgbClr val="EB6F6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47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Freeform 3"/>
          <p:cNvSpPr>
            <a:spLocks/>
          </p:cNvSpPr>
          <p:nvPr/>
        </p:nvSpPr>
        <p:spPr bwMode="auto">
          <a:xfrm>
            <a:off x="-369888" y="-14288"/>
            <a:ext cx="9575801" cy="1608138"/>
          </a:xfrm>
          <a:custGeom>
            <a:avLst/>
            <a:gdLst>
              <a:gd name="T0" fmla="*/ 2147483647 w 6032"/>
              <a:gd name="T1" fmla="*/ 0 h 1013"/>
              <a:gd name="T2" fmla="*/ 2147483647 w 6032"/>
              <a:gd name="T3" fmla="*/ 2147483647 h 1013"/>
              <a:gd name="T4" fmla="*/ 2147483647 w 6032"/>
              <a:gd name="T5" fmla="*/ 2147483647 h 1013"/>
              <a:gd name="T6" fmla="*/ 2147483647 w 6032"/>
              <a:gd name="T7" fmla="*/ 2147483647 h 1013"/>
              <a:gd name="T8" fmla="*/ 2147483647 w 6032"/>
              <a:gd name="T9" fmla="*/ 2147483647 h 1013"/>
              <a:gd name="T10" fmla="*/ 2147483647 w 6032"/>
              <a:gd name="T11" fmla="*/ 2147483647 h 1013"/>
              <a:gd name="T12" fmla="*/ 2147483647 w 6032"/>
              <a:gd name="T13" fmla="*/ 2147483647 h 1013"/>
              <a:gd name="T14" fmla="*/ 2147483647 w 6032"/>
              <a:gd name="T15" fmla="*/ 2147483647 h 1013"/>
              <a:gd name="T16" fmla="*/ 2147483647 w 6032"/>
              <a:gd name="T17" fmla="*/ 2147483647 h 1013"/>
              <a:gd name="T18" fmla="*/ 2147483647 w 6032"/>
              <a:gd name="T19" fmla="*/ 2147483647 h 1013"/>
              <a:gd name="T20" fmla="*/ 2147483647 w 6032"/>
              <a:gd name="T21" fmla="*/ 2147483647 h 1013"/>
              <a:gd name="T22" fmla="*/ 2147483647 w 6032"/>
              <a:gd name="T23" fmla="*/ 2147483647 h 1013"/>
              <a:gd name="T24" fmla="*/ 2147483647 w 6032"/>
              <a:gd name="T25" fmla="*/ 2147483647 h 1013"/>
              <a:gd name="T26" fmla="*/ 2147483647 w 6032"/>
              <a:gd name="T27" fmla="*/ 2147483647 h 1013"/>
              <a:gd name="T28" fmla="*/ 2147483647 w 6032"/>
              <a:gd name="T29" fmla="*/ 2147483647 h 1013"/>
              <a:gd name="T30" fmla="*/ 2147483647 w 6032"/>
              <a:gd name="T31" fmla="*/ 2147483647 h 1013"/>
              <a:gd name="T32" fmla="*/ 2147483647 w 6032"/>
              <a:gd name="T33" fmla="*/ 2147483647 h 1013"/>
              <a:gd name="T34" fmla="*/ 2147483647 w 6032"/>
              <a:gd name="T35" fmla="*/ 2147483647 h 1013"/>
              <a:gd name="T36" fmla="*/ 2147483647 w 6032"/>
              <a:gd name="T37" fmla="*/ 2147483647 h 1013"/>
              <a:gd name="T38" fmla="*/ 2147483647 w 6032"/>
              <a:gd name="T39" fmla="*/ 2147483647 h 1013"/>
              <a:gd name="T40" fmla="*/ 2147483647 w 6032"/>
              <a:gd name="T41" fmla="*/ 2147483647 h 1013"/>
              <a:gd name="T42" fmla="*/ 2147483647 w 6032"/>
              <a:gd name="T43" fmla="*/ 2147483647 h 1013"/>
              <a:gd name="T44" fmla="*/ 2147483647 w 6032"/>
              <a:gd name="T45" fmla="*/ 2147483647 h 1013"/>
              <a:gd name="T46" fmla="*/ 2147483647 w 6032"/>
              <a:gd name="T47" fmla="*/ 2147483647 h 1013"/>
              <a:gd name="T48" fmla="*/ 2147483647 w 6032"/>
              <a:gd name="T49" fmla="*/ 2147483647 h 1013"/>
              <a:gd name="T50" fmla="*/ 2147483647 w 6032"/>
              <a:gd name="T51" fmla="*/ 2147483647 h 1013"/>
              <a:gd name="T52" fmla="*/ 2147483647 w 6032"/>
              <a:gd name="T53" fmla="*/ 2147483647 h 1013"/>
              <a:gd name="T54" fmla="*/ 2147483647 w 6032"/>
              <a:gd name="T55" fmla="*/ 2147483647 h 1013"/>
              <a:gd name="T56" fmla="*/ 2147483647 w 6032"/>
              <a:gd name="T57" fmla="*/ 2147483647 h 1013"/>
              <a:gd name="T58" fmla="*/ 2147483647 w 6032"/>
              <a:gd name="T59" fmla="*/ 2147483647 h 1013"/>
              <a:gd name="T60" fmla="*/ 2147483647 w 6032"/>
              <a:gd name="T61" fmla="*/ 2147483647 h 101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032"/>
              <a:gd name="T94" fmla="*/ 0 h 1013"/>
              <a:gd name="T95" fmla="*/ 6032 w 6032"/>
              <a:gd name="T96" fmla="*/ 1013 h 101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032" h="1013">
                <a:moveTo>
                  <a:pt x="233" y="0"/>
                </a:moveTo>
                <a:cubicBezTo>
                  <a:pt x="244" y="885"/>
                  <a:pt x="0" y="743"/>
                  <a:pt x="765" y="718"/>
                </a:cubicBezTo>
                <a:cubicBezTo>
                  <a:pt x="798" y="717"/>
                  <a:pt x="829" y="705"/>
                  <a:pt x="862" y="700"/>
                </a:cubicBezTo>
                <a:cubicBezTo>
                  <a:pt x="1415" y="706"/>
                  <a:pt x="1960" y="722"/>
                  <a:pt x="2510" y="745"/>
                </a:cubicBezTo>
                <a:cubicBezTo>
                  <a:pt x="2566" y="753"/>
                  <a:pt x="2623" y="763"/>
                  <a:pt x="2679" y="771"/>
                </a:cubicBezTo>
                <a:cubicBezTo>
                  <a:pt x="2784" y="825"/>
                  <a:pt x="2887" y="818"/>
                  <a:pt x="3007" y="824"/>
                </a:cubicBezTo>
                <a:cubicBezTo>
                  <a:pt x="3131" y="867"/>
                  <a:pt x="3269" y="847"/>
                  <a:pt x="3397" y="851"/>
                </a:cubicBezTo>
                <a:cubicBezTo>
                  <a:pt x="3447" y="854"/>
                  <a:pt x="3498" y="850"/>
                  <a:pt x="3547" y="860"/>
                </a:cubicBezTo>
                <a:cubicBezTo>
                  <a:pt x="3681" y="888"/>
                  <a:pt x="3455" y="888"/>
                  <a:pt x="3592" y="895"/>
                </a:cubicBezTo>
                <a:cubicBezTo>
                  <a:pt x="3698" y="901"/>
                  <a:pt x="3805" y="901"/>
                  <a:pt x="3911" y="904"/>
                </a:cubicBezTo>
                <a:cubicBezTo>
                  <a:pt x="3920" y="907"/>
                  <a:pt x="3929" y="909"/>
                  <a:pt x="3937" y="913"/>
                </a:cubicBezTo>
                <a:cubicBezTo>
                  <a:pt x="3947" y="918"/>
                  <a:pt x="3954" y="927"/>
                  <a:pt x="3964" y="931"/>
                </a:cubicBezTo>
                <a:cubicBezTo>
                  <a:pt x="3987" y="939"/>
                  <a:pt x="4011" y="942"/>
                  <a:pt x="4035" y="948"/>
                </a:cubicBezTo>
                <a:cubicBezTo>
                  <a:pt x="4053" y="952"/>
                  <a:pt x="4088" y="966"/>
                  <a:pt x="4088" y="966"/>
                </a:cubicBezTo>
                <a:cubicBezTo>
                  <a:pt x="4292" y="963"/>
                  <a:pt x="4495" y="965"/>
                  <a:pt x="4699" y="957"/>
                </a:cubicBezTo>
                <a:cubicBezTo>
                  <a:pt x="4730" y="956"/>
                  <a:pt x="4758" y="940"/>
                  <a:pt x="4788" y="931"/>
                </a:cubicBezTo>
                <a:cubicBezTo>
                  <a:pt x="4806" y="926"/>
                  <a:pt x="4841" y="913"/>
                  <a:pt x="4841" y="913"/>
                </a:cubicBezTo>
                <a:cubicBezTo>
                  <a:pt x="5060" y="916"/>
                  <a:pt x="5278" y="916"/>
                  <a:pt x="5497" y="922"/>
                </a:cubicBezTo>
                <a:cubicBezTo>
                  <a:pt x="5509" y="922"/>
                  <a:pt x="5544" y="930"/>
                  <a:pt x="5532" y="931"/>
                </a:cubicBezTo>
                <a:cubicBezTo>
                  <a:pt x="5423" y="937"/>
                  <a:pt x="5313" y="936"/>
                  <a:pt x="5204" y="939"/>
                </a:cubicBezTo>
                <a:cubicBezTo>
                  <a:pt x="5313" y="1013"/>
                  <a:pt x="5236" y="976"/>
                  <a:pt x="5461" y="966"/>
                </a:cubicBezTo>
                <a:cubicBezTo>
                  <a:pt x="5668" y="896"/>
                  <a:pt x="5495" y="948"/>
                  <a:pt x="6002" y="939"/>
                </a:cubicBezTo>
                <a:cubicBezTo>
                  <a:pt x="5990" y="921"/>
                  <a:pt x="5978" y="904"/>
                  <a:pt x="5966" y="886"/>
                </a:cubicBezTo>
                <a:cubicBezTo>
                  <a:pt x="5960" y="877"/>
                  <a:pt x="5949" y="860"/>
                  <a:pt x="5949" y="860"/>
                </a:cubicBezTo>
                <a:cubicBezTo>
                  <a:pt x="5963" y="761"/>
                  <a:pt x="5952" y="801"/>
                  <a:pt x="6002" y="851"/>
                </a:cubicBezTo>
                <a:cubicBezTo>
                  <a:pt x="6015" y="887"/>
                  <a:pt x="6032" y="926"/>
                  <a:pt x="6002" y="966"/>
                </a:cubicBezTo>
                <a:cubicBezTo>
                  <a:pt x="5991" y="981"/>
                  <a:pt x="5990" y="931"/>
                  <a:pt x="5984" y="913"/>
                </a:cubicBezTo>
                <a:cubicBezTo>
                  <a:pt x="5978" y="895"/>
                  <a:pt x="5966" y="860"/>
                  <a:pt x="5966" y="860"/>
                </a:cubicBezTo>
                <a:lnTo>
                  <a:pt x="5975" y="886"/>
                </a:lnTo>
                <a:cubicBezTo>
                  <a:pt x="5978" y="673"/>
                  <a:pt x="5993" y="461"/>
                  <a:pt x="5993" y="248"/>
                </a:cubicBezTo>
                <a:cubicBezTo>
                  <a:pt x="5993" y="135"/>
                  <a:pt x="5966" y="99"/>
                  <a:pt x="5966" y="18"/>
                </a:cubicBezTo>
              </a:path>
            </a:pathLst>
          </a:custGeom>
          <a:gradFill rotWithShape="1">
            <a:gsLst>
              <a:gs pos="0">
                <a:srgbClr val="A8F2F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35052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77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4099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124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12 -0.01434 0.01302 -0.01364 0.02535 -0.01688 C 0.02639 -0.01665 0.03594 -0.01457 0.03802 -0.01272 C 0.04983 -0.00208 0.03646 -0.00902 0.04757 -0.00416 C 0.05556 -0.00486 0.06354 -0.00509 0.07136 -0.00625 C 0.07882 -0.0074 0.08212 -0.01642 0.09045 -0.01688 C 0.10156 -0.01757 0.11268 -0.01827 0.12379 -0.01896 C 0.13056 -0.0222 0.13611 -0.02682 0.14288 -0.0296 C 0.15538 -0.04625 0.175 -0.04023 0.19202 -0.04023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12 -0.01434 0.01302 -0.01364 0.02535 -0.01688 C 0.02639 -0.01665 0.03594 -0.01457 0.03802 -0.01272 C 0.04983 -0.00208 0.03646 -0.00902 0.04757 -0.00416 C 0.05556 -0.00486 0.06354 -0.00509 0.07136 -0.00625 C 0.07882 -0.0074 0.08212 -0.01642 0.09045 -0.01688 C 0.10156 -0.01757 0.11268 -0.01827 0.12379 -0.01896 C 0.13056 -0.0222 0.13611 -0.02682 0.14288 -0.0296 C 0.15538 -0.04625 0.175 -0.04023 0.19202 -0.04023 " pathEditMode="relative" ptsTypes="ffffffffA">
                                      <p:cBhvr>
                                        <p:cTn id="8" dur="2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68208E-6 C 0.00834 -0.01179 -0.00208 -4.68208E-6 0.00625 -4.68208E-6 C 0.00938 -4.68208E-6 0.0099 -0.01225 0.0158 -0.00439 " pathEditMode="relative" ptsTypes="ffA">
                                      <p:cBhvr>
                                        <p:cTn id="11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01 -0.04024 C 0.19357 -0.04093 0.1967 -0.04232 0.1967 -0.04232 C 0.1967 -0.04232 0.19357 -0.04093 0.19201 -0.04024 Z " pathEditMode="relative" ptsTypes="fff">
                                      <p:cBhvr>
                                        <p:cTn id="14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-431800" y="-14288"/>
            <a:ext cx="9575800" cy="6872288"/>
            <a:chOff x="-233" y="-9"/>
            <a:chExt cx="6032" cy="4329"/>
          </a:xfrm>
        </p:grpSpPr>
        <p:sp>
          <p:nvSpPr>
            <p:cNvPr id="32779" name="Freeform 3"/>
            <p:cNvSpPr>
              <a:spLocks/>
            </p:cNvSpPr>
            <p:nvPr/>
          </p:nvSpPr>
          <p:spPr bwMode="auto">
            <a:xfrm>
              <a:off x="-37" y="638"/>
              <a:ext cx="5812" cy="3682"/>
            </a:xfrm>
            <a:custGeom>
              <a:avLst/>
              <a:gdLst>
                <a:gd name="T0" fmla="*/ 19 w 5812"/>
                <a:gd name="T1" fmla="*/ 3669 h 3682"/>
                <a:gd name="T2" fmla="*/ 46 w 5812"/>
                <a:gd name="T3" fmla="*/ 1019 h 3682"/>
                <a:gd name="T4" fmla="*/ 64 w 5812"/>
                <a:gd name="T5" fmla="*/ 868 h 3682"/>
                <a:gd name="T6" fmla="*/ 72 w 5812"/>
                <a:gd name="T7" fmla="*/ 798 h 3682"/>
                <a:gd name="T8" fmla="*/ 64 w 5812"/>
                <a:gd name="T9" fmla="*/ 762 h 3682"/>
                <a:gd name="T10" fmla="*/ 46 w 5812"/>
                <a:gd name="T11" fmla="*/ 815 h 3682"/>
                <a:gd name="T12" fmla="*/ 37 w 5812"/>
                <a:gd name="T13" fmla="*/ 1001 h 3682"/>
                <a:gd name="T14" fmla="*/ 46 w 5812"/>
                <a:gd name="T15" fmla="*/ 576 h 3682"/>
                <a:gd name="T16" fmla="*/ 37 w 5812"/>
                <a:gd name="T17" fmla="*/ 549 h 3682"/>
                <a:gd name="T18" fmla="*/ 28 w 5812"/>
                <a:gd name="T19" fmla="*/ 514 h 3682"/>
                <a:gd name="T20" fmla="*/ 10 w 5812"/>
                <a:gd name="T21" fmla="*/ 461 h 3682"/>
                <a:gd name="T22" fmla="*/ 28 w 5812"/>
                <a:gd name="T23" fmla="*/ 204 h 3682"/>
                <a:gd name="T24" fmla="*/ 55 w 5812"/>
                <a:gd name="T25" fmla="*/ 98 h 3682"/>
                <a:gd name="T26" fmla="*/ 81 w 5812"/>
                <a:gd name="T27" fmla="*/ 115 h 3682"/>
                <a:gd name="T28" fmla="*/ 108 w 5812"/>
                <a:gd name="T29" fmla="*/ 124 h 3682"/>
                <a:gd name="T30" fmla="*/ 188 w 5812"/>
                <a:gd name="T31" fmla="*/ 115 h 3682"/>
                <a:gd name="T32" fmla="*/ 152 w 5812"/>
                <a:gd name="T33" fmla="*/ 98 h 3682"/>
                <a:gd name="T34" fmla="*/ 453 w 5812"/>
                <a:gd name="T35" fmla="*/ 89 h 3682"/>
                <a:gd name="T36" fmla="*/ 1614 w 5812"/>
                <a:gd name="T37" fmla="*/ 80 h 3682"/>
                <a:gd name="T38" fmla="*/ 2536 w 5812"/>
                <a:gd name="T39" fmla="*/ 115 h 3682"/>
                <a:gd name="T40" fmla="*/ 3316 w 5812"/>
                <a:gd name="T41" fmla="*/ 204 h 3682"/>
                <a:gd name="T42" fmla="*/ 3644 w 5812"/>
                <a:gd name="T43" fmla="*/ 248 h 3682"/>
                <a:gd name="T44" fmla="*/ 3759 w 5812"/>
                <a:gd name="T45" fmla="*/ 275 h 3682"/>
                <a:gd name="T46" fmla="*/ 3874 w 5812"/>
                <a:gd name="T47" fmla="*/ 337 h 3682"/>
                <a:gd name="T48" fmla="*/ 4725 w 5812"/>
                <a:gd name="T49" fmla="*/ 292 h 3682"/>
                <a:gd name="T50" fmla="*/ 4805 w 5812"/>
                <a:gd name="T51" fmla="*/ 257 h 3682"/>
                <a:gd name="T52" fmla="*/ 5345 w 5812"/>
                <a:gd name="T53" fmla="*/ 292 h 3682"/>
                <a:gd name="T54" fmla="*/ 5762 w 5812"/>
                <a:gd name="T55" fmla="*/ 319 h 3682"/>
                <a:gd name="T56" fmla="*/ 5806 w 5812"/>
                <a:gd name="T57" fmla="*/ 319 h 3682"/>
                <a:gd name="T58" fmla="*/ 5797 w 5812"/>
                <a:gd name="T59" fmla="*/ 3682 h 36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12"/>
                <a:gd name="T91" fmla="*/ 0 h 3682"/>
                <a:gd name="T92" fmla="*/ 5812 w 5812"/>
                <a:gd name="T93" fmla="*/ 3682 h 36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12" h="3682">
                  <a:moveTo>
                    <a:pt x="19" y="3669"/>
                  </a:moveTo>
                  <a:cubicBezTo>
                    <a:pt x="27" y="2783"/>
                    <a:pt x="36" y="1906"/>
                    <a:pt x="46" y="1019"/>
                  </a:cubicBezTo>
                  <a:cubicBezTo>
                    <a:pt x="47" y="911"/>
                    <a:pt x="44" y="928"/>
                    <a:pt x="64" y="868"/>
                  </a:cubicBezTo>
                  <a:cubicBezTo>
                    <a:pt x="67" y="845"/>
                    <a:pt x="72" y="821"/>
                    <a:pt x="72" y="798"/>
                  </a:cubicBezTo>
                  <a:cubicBezTo>
                    <a:pt x="72" y="786"/>
                    <a:pt x="74" y="755"/>
                    <a:pt x="64" y="762"/>
                  </a:cubicBezTo>
                  <a:cubicBezTo>
                    <a:pt x="48" y="772"/>
                    <a:pt x="46" y="815"/>
                    <a:pt x="46" y="815"/>
                  </a:cubicBezTo>
                  <a:cubicBezTo>
                    <a:pt x="43" y="877"/>
                    <a:pt x="37" y="1063"/>
                    <a:pt x="37" y="1001"/>
                  </a:cubicBezTo>
                  <a:cubicBezTo>
                    <a:pt x="37" y="859"/>
                    <a:pt x="46" y="576"/>
                    <a:pt x="46" y="576"/>
                  </a:cubicBezTo>
                  <a:cubicBezTo>
                    <a:pt x="43" y="567"/>
                    <a:pt x="40" y="558"/>
                    <a:pt x="37" y="549"/>
                  </a:cubicBezTo>
                  <a:cubicBezTo>
                    <a:pt x="34" y="537"/>
                    <a:pt x="32" y="526"/>
                    <a:pt x="28" y="514"/>
                  </a:cubicBezTo>
                  <a:cubicBezTo>
                    <a:pt x="23" y="496"/>
                    <a:pt x="10" y="461"/>
                    <a:pt x="10" y="461"/>
                  </a:cubicBezTo>
                  <a:cubicBezTo>
                    <a:pt x="0" y="380"/>
                    <a:pt x="1" y="281"/>
                    <a:pt x="28" y="204"/>
                  </a:cubicBezTo>
                  <a:cubicBezTo>
                    <a:pt x="31" y="177"/>
                    <a:pt x="34" y="107"/>
                    <a:pt x="55" y="98"/>
                  </a:cubicBezTo>
                  <a:cubicBezTo>
                    <a:pt x="65" y="94"/>
                    <a:pt x="72" y="110"/>
                    <a:pt x="81" y="115"/>
                  </a:cubicBezTo>
                  <a:cubicBezTo>
                    <a:pt x="90" y="119"/>
                    <a:pt x="99" y="121"/>
                    <a:pt x="108" y="124"/>
                  </a:cubicBezTo>
                  <a:cubicBezTo>
                    <a:pt x="135" y="121"/>
                    <a:pt x="165" y="129"/>
                    <a:pt x="188" y="115"/>
                  </a:cubicBezTo>
                  <a:cubicBezTo>
                    <a:pt x="199" y="108"/>
                    <a:pt x="139" y="99"/>
                    <a:pt x="152" y="98"/>
                  </a:cubicBezTo>
                  <a:cubicBezTo>
                    <a:pt x="252" y="88"/>
                    <a:pt x="353" y="92"/>
                    <a:pt x="453" y="89"/>
                  </a:cubicBezTo>
                  <a:cubicBezTo>
                    <a:pt x="892" y="0"/>
                    <a:pt x="512" y="71"/>
                    <a:pt x="1614" y="80"/>
                  </a:cubicBezTo>
                  <a:cubicBezTo>
                    <a:pt x="1965" y="131"/>
                    <a:pt x="1854" y="107"/>
                    <a:pt x="2536" y="115"/>
                  </a:cubicBezTo>
                  <a:cubicBezTo>
                    <a:pt x="2792" y="202"/>
                    <a:pt x="3044" y="198"/>
                    <a:pt x="3316" y="204"/>
                  </a:cubicBezTo>
                  <a:cubicBezTo>
                    <a:pt x="3434" y="244"/>
                    <a:pt x="3498" y="242"/>
                    <a:pt x="3644" y="248"/>
                  </a:cubicBezTo>
                  <a:cubicBezTo>
                    <a:pt x="3704" y="289"/>
                    <a:pt x="3633" y="246"/>
                    <a:pt x="3759" y="275"/>
                  </a:cubicBezTo>
                  <a:cubicBezTo>
                    <a:pt x="3794" y="283"/>
                    <a:pt x="3836" y="324"/>
                    <a:pt x="3874" y="337"/>
                  </a:cubicBezTo>
                  <a:cubicBezTo>
                    <a:pt x="4163" y="330"/>
                    <a:pt x="4437" y="301"/>
                    <a:pt x="4725" y="292"/>
                  </a:cubicBezTo>
                  <a:cubicBezTo>
                    <a:pt x="4754" y="283"/>
                    <a:pt x="4776" y="267"/>
                    <a:pt x="4805" y="257"/>
                  </a:cubicBezTo>
                  <a:cubicBezTo>
                    <a:pt x="5035" y="262"/>
                    <a:pt x="5161" y="238"/>
                    <a:pt x="5345" y="292"/>
                  </a:cubicBezTo>
                  <a:cubicBezTo>
                    <a:pt x="5481" y="383"/>
                    <a:pt x="5348" y="301"/>
                    <a:pt x="5762" y="319"/>
                  </a:cubicBezTo>
                  <a:cubicBezTo>
                    <a:pt x="5812" y="321"/>
                    <a:pt x="5767" y="339"/>
                    <a:pt x="5806" y="319"/>
                  </a:cubicBezTo>
                  <a:cubicBezTo>
                    <a:pt x="5611" y="1423"/>
                    <a:pt x="5797" y="2561"/>
                    <a:pt x="5797" y="3682"/>
                  </a:cubicBezTo>
                </a:path>
              </a:pathLst>
            </a:custGeom>
            <a:gradFill rotWithShape="1">
              <a:gsLst>
                <a:gs pos="0">
                  <a:srgbClr val="EB6F6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Freeform 4"/>
            <p:cNvSpPr>
              <a:spLocks/>
            </p:cNvSpPr>
            <p:nvPr/>
          </p:nvSpPr>
          <p:spPr bwMode="auto">
            <a:xfrm>
              <a:off x="-233" y="-9"/>
              <a:ext cx="6032" cy="1013"/>
            </a:xfrm>
            <a:custGeom>
              <a:avLst/>
              <a:gdLst>
                <a:gd name="T0" fmla="*/ 233 w 6032"/>
                <a:gd name="T1" fmla="*/ 0 h 1013"/>
                <a:gd name="T2" fmla="*/ 765 w 6032"/>
                <a:gd name="T3" fmla="*/ 718 h 1013"/>
                <a:gd name="T4" fmla="*/ 862 w 6032"/>
                <a:gd name="T5" fmla="*/ 700 h 1013"/>
                <a:gd name="T6" fmla="*/ 2510 w 6032"/>
                <a:gd name="T7" fmla="*/ 745 h 1013"/>
                <a:gd name="T8" fmla="*/ 2679 w 6032"/>
                <a:gd name="T9" fmla="*/ 771 h 1013"/>
                <a:gd name="T10" fmla="*/ 3007 w 6032"/>
                <a:gd name="T11" fmla="*/ 824 h 1013"/>
                <a:gd name="T12" fmla="*/ 3397 w 6032"/>
                <a:gd name="T13" fmla="*/ 851 h 1013"/>
                <a:gd name="T14" fmla="*/ 3547 w 6032"/>
                <a:gd name="T15" fmla="*/ 860 h 1013"/>
                <a:gd name="T16" fmla="*/ 3592 w 6032"/>
                <a:gd name="T17" fmla="*/ 895 h 1013"/>
                <a:gd name="T18" fmla="*/ 3911 w 6032"/>
                <a:gd name="T19" fmla="*/ 904 h 1013"/>
                <a:gd name="T20" fmla="*/ 3937 w 6032"/>
                <a:gd name="T21" fmla="*/ 913 h 1013"/>
                <a:gd name="T22" fmla="*/ 3964 w 6032"/>
                <a:gd name="T23" fmla="*/ 931 h 1013"/>
                <a:gd name="T24" fmla="*/ 4035 w 6032"/>
                <a:gd name="T25" fmla="*/ 948 h 1013"/>
                <a:gd name="T26" fmla="*/ 4088 w 6032"/>
                <a:gd name="T27" fmla="*/ 966 h 1013"/>
                <a:gd name="T28" fmla="*/ 4699 w 6032"/>
                <a:gd name="T29" fmla="*/ 957 h 1013"/>
                <a:gd name="T30" fmla="*/ 4788 w 6032"/>
                <a:gd name="T31" fmla="*/ 931 h 1013"/>
                <a:gd name="T32" fmla="*/ 4841 w 6032"/>
                <a:gd name="T33" fmla="*/ 913 h 1013"/>
                <a:gd name="T34" fmla="*/ 5497 w 6032"/>
                <a:gd name="T35" fmla="*/ 922 h 1013"/>
                <a:gd name="T36" fmla="*/ 5532 w 6032"/>
                <a:gd name="T37" fmla="*/ 931 h 1013"/>
                <a:gd name="T38" fmla="*/ 5204 w 6032"/>
                <a:gd name="T39" fmla="*/ 939 h 1013"/>
                <a:gd name="T40" fmla="*/ 5461 w 6032"/>
                <a:gd name="T41" fmla="*/ 966 h 1013"/>
                <a:gd name="T42" fmla="*/ 6002 w 6032"/>
                <a:gd name="T43" fmla="*/ 939 h 1013"/>
                <a:gd name="T44" fmla="*/ 5966 w 6032"/>
                <a:gd name="T45" fmla="*/ 886 h 1013"/>
                <a:gd name="T46" fmla="*/ 5949 w 6032"/>
                <a:gd name="T47" fmla="*/ 860 h 1013"/>
                <a:gd name="T48" fmla="*/ 6002 w 6032"/>
                <a:gd name="T49" fmla="*/ 851 h 1013"/>
                <a:gd name="T50" fmla="*/ 6002 w 6032"/>
                <a:gd name="T51" fmla="*/ 966 h 1013"/>
                <a:gd name="T52" fmla="*/ 5984 w 6032"/>
                <a:gd name="T53" fmla="*/ 913 h 1013"/>
                <a:gd name="T54" fmla="*/ 5966 w 6032"/>
                <a:gd name="T55" fmla="*/ 860 h 1013"/>
                <a:gd name="T56" fmla="*/ 5975 w 6032"/>
                <a:gd name="T57" fmla="*/ 886 h 1013"/>
                <a:gd name="T58" fmla="*/ 5993 w 6032"/>
                <a:gd name="T59" fmla="*/ 248 h 1013"/>
                <a:gd name="T60" fmla="*/ 5966 w 6032"/>
                <a:gd name="T61" fmla="*/ 18 h 10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032"/>
                <a:gd name="T94" fmla="*/ 0 h 1013"/>
                <a:gd name="T95" fmla="*/ 6032 w 6032"/>
                <a:gd name="T96" fmla="*/ 1013 h 10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032" h="1013">
                  <a:moveTo>
                    <a:pt x="233" y="0"/>
                  </a:moveTo>
                  <a:cubicBezTo>
                    <a:pt x="244" y="885"/>
                    <a:pt x="0" y="743"/>
                    <a:pt x="765" y="718"/>
                  </a:cubicBezTo>
                  <a:cubicBezTo>
                    <a:pt x="798" y="717"/>
                    <a:pt x="829" y="705"/>
                    <a:pt x="862" y="700"/>
                  </a:cubicBezTo>
                  <a:cubicBezTo>
                    <a:pt x="1415" y="706"/>
                    <a:pt x="1960" y="722"/>
                    <a:pt x="2510" y="745"/>
                  </a:cubicBezTo>
                  <a:cubicBezTo>
                    <a:pt x="2566" y="753"/>
                    <a:pt x="2623" y="763"/>
                    <a:pt x="2679" y="771"/>
                  </a:cubicBezTo>
                  <a:cubicBezTo>
                    <a:pt x="2784" y="825"/>
                    <a:pt x="2887" y="818"/>
                    <a:pt x="3007" y="824"/>
                  </a:cubicBezTo>
                  <a:cubicBezTo>
                    <a:pt x="3131" y="867"/>
                    <a:pt x="3269" y="847"/>
                    <a:pt x="3397" y="851"/>
                  </a:cubicBezTo>
                  <a:cubicBezTo>
                    <a:pt x="3447" y="854"/>
                    <a:pt x="3498" y="850"/>
                    <a:pt x="3547" y="860"/>
                  </a:cubicBezTo>
                  <a:cubicBezTo>
                    <a:pt x="3681" y="888"/>
                    <a:pt x="3455" y="888"/>
                    <a:pt x="3592" y="895"/>
                  </a:cubicBezTo>
                  <a:cubicBezTo>
                    <a:pt x="3698" y="901"/>
                    <a:pt x="3805" y="901"/>
                    <a:pt x="3911" y="904"/>
                  </a:cubicBezTo>
                  <a:cubicBezTo>
                    <a:pt x="3920" y="907"/>
                    <a:pt x="3929" y="909"/>
                    <a:pt x="3937" y="913"/>
                  </a:cubicBezTo>
                  <a:cubicBezTo>
                    <a:pt x="3947" y="918"/>
                    <a:pt x="3954" y="927"/>
                    <a:pt x="3964" y="931"/>
                  </a:cubicBezTo>
                  <a:cubicBezTo>
                    <a:pt x="3987" y="939"/>
                    <a:pt x="4011" y="942"/>
                    <a:pt x="4035" y="948"/>
                  </a:cubicBezTo>
                  <a:cubicBezTo>
                    <a:pt x="4053" y="952"/>
                    <a:pt x="4088" y="966"/>
                    <a:pt x="4088" y="966"/>
                  </a:cubicBezTo>
                  <a:cubicBezTo>
                    <a:pt x="4292" y="963"/>
                    <a:pt x="4495" y="965"/>
                    <a:pt x="4699" y="957"/>
                  </a:cubicBezTo>
                  <a:cubicBezTo>
                    <a:pt x="4730" y="956"/>
                    <a:pt x="4758" y="940"/>
                    <a:pt x="4788" y="931"/>
                  </a:cubicBezTo>
                  <a:cubicBezTo>
                    <a:pt x="4806" y="926"/>
                    <a:pt x="4841" y="913"/>
                    <a:pt x="4841" y="913"/>
                  </a:cubicBezTo>
                  <a:cubicBezTo>
                    <a:pt x="5060" y="916"/>
                    <a:pt x="5278" y="916"/>
                    <a:pt x="5497" y="922"/>
                  </a:cubicBezTo>
                  <a:cubicBezTo>
                    <a:pt x="5509" y="922"/>
                    <a:pt x="5544" y="930"/>
                    <a:pt x="5532" y="931"/>
                  </a:cubicBezTo>
                  <a:cubicBezTo>
                    <a:pt x="5423" y="937"/>
                    <a:pt x="5313" y="936"/>
                    <a:pt x="5204" y="939"/>
                  </a:cubicBezTo>
                  <a:cubicBezTo>
                    <a:pt x="5313" y="1013"/>
                    <a:pt x="5236" y="976"/>
                    <a:pt x="5461" y="966"/>
                  </a:cubicBezTo>
                  <a:cubicBezTo>
                    <a:pt x="5668" y="896"/>
                    <a:pt x="5495" y="948"/>
                    <a:pt x="6002" y="939"/>
                  </a:cubicBezTo>
                  <a:cubicBezTo>
                    <a:pt x="5990" y="921"/>
                    <a:pt x="5978" y="904"/>
                    <a:pt x="5966" y="886"/>
                  </a:cubicBezTo>
                  <a:cubicBezTo>
                    <a:pt x="5960" y="877"/>
                    <a:pt x="5949" y="860"/>
                    <a:pt x="5949" y="860"/>
                  </a:cubicBezTo>
                  <a:cubicBezTo>
                    <a:pt x="5963" y="761"/>
                    <a:pt x="5952" y="801"/>
                    <a:pt x="6002" y="851"/>
                  </a:cubicBezTo>
                  <a:cubicBezTo>
                    <a:pt x="6015" y="887"/>
                    <a:pt x="6032" y="926"/>
                    <a:pt x="6002" y="966"/>
                  </a:cubicBezTo>
                  <a:cubicBezTo>
                    <a:pt x="5991" y="981"/>
                    <a:pt x="5990" y="931"/>
                    <a:pt x="5984" y="913"/>
                  </a:cubicBezTo>
                  <a:cubicBezTo>
                    <a:pt x="5978" y="895"/>
                    <a:pt x="5966" y="860"/>
                    <a:pt x="5966" y="860"/>
                  </a:cubicBezTo>
                  <a:lnTo>
                    <a:pt x="5975" y="886"/>
                  </a:lnTo>
                  <a:cubicBezTo>
                    <a:pt x="5978" y="673"/>
                    <a:pt x="5993" y="461"/>
                    <a:pt x="5993" y="248"/>
                  </a:cubicBezTo>
                  <a:cubicBezTo>
                    <a:pt x="5993" y="135"/>
                    <a:pt x="5966" y="99"/>
                    <a:pt x="5966" y="18"/>
                  </a:cubicBezTo>
                </a:path>
              </a:pathLst>
            </a:custGeom>
            <a:gradFill rotWithShape="1">
              <a:gsLst>
                <a:gs pos="0">
                  <a:srgbClr val="A8F2F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4724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40147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91025"/>
            <a:ext cx="35052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667000"/>
            <a:ext cx="2971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990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124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3D_bird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"/>
            <a:ext cx="22098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C -0.01111 0.00486 -0.0066 0.00162 -0.01406 0.00833 C -0.02413 0.02824 -0.02674 0.05972 -0.04688 0.06875 C -0.05608 0.07291 -0.05 0.0706 -0.06563 0.07291 C -0.07344 0.08078 -0.08229 0.08634 -0.09063 0.09375 C -0.09479 0.09745 -0.10052 0.09629 -0.10469 0.1 C -0.10972 0.10439 -0.11372 0.11018 -0.11875 0.11458 C -0.12257 0.12222 -0.12552 0.12824 -0.13125 0.13333 C -0.13577 0.15115 -0.14653 0.14838 -0.15938 0.15 C -0.1625 0.15139 -0.16597 0.15162 -0.16875 0.15416 C -0.17031 0.15555 -0.1717 0.1574 -0.17344 0.15833 C -0.17639 0.16018 -0.18004 0.15995 -0.18281 0.1625 C -0.19011 0.16898 -0.19584 0.17291 -0.20469 0.17291 " pathEditMode="relative" ptsTypes="ffffffffffffA">
                                      <p:cBhvr>
                                        <p:cTn id="6" dur="3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046 0.00886 -0.00648 0.01077 -0.00625 C 0.01406 -0.00578 0.01997 -0.00208 0.01997 -0.00208 C 0.02743 -0.00463 0.02934 -0.00486 0.03368 0.00393 C 0.03959 0.00162 0.04184 -0.0037 0.04757 -0.00625 C 0.06007 -0.0007 0.04427 -0.00578 0.05677 -0.00833 C 0.05834 -0.00856 0.06563 -0.00509 0.06754 -0.00416 C 0.07309 -0.00902 0.075 -0.01133 0.08143 -0.00833 C 0.08698 -0.01295 0.08889 -0.01503 0.09531 -0.01226 C 0.10191 0.00023 0.10886 -0.00347 0.12153 -0.00208 C 0.12257 0 0.12274 0.00347 0.12448 0.00393 C 0.12587 0.00439 0.14271 0.00046 0.14462 0 C 0.14827 0.00162 0.15156 0.00462 0.15538 0.00601 C 0.15712 0.00671 0.17726 0.00994 0.1783 0.01017 C 0.18542 0.01341 0.1908 0.01896 0.19844 0.02035 C 0.21181 0.02289 0.2309 0.02359 0.24306 0.02451 C 0.24479 0.03862 0.24462 0.04486 0.25382 0.03261 C 0.26146 0.0333 0.26927 0.03353 0.27691 0.03469 C 0.27847 0.03492 0.28038 0.03816 0.28143 0.03677 C 0.28334 0.03423 0.28056 0.02798 0.28299 0.02659 C 0.28768 0.02382 0.29323 0.02659 0.29844 0.02659 " pathEditMode="relative" ptsTypes="ffffffffffffffffffffA">
                                      <p:cBhvr>
                                        <p:cTn id="9" dur="5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046 0.00886 -0.00648 0.01077 -0.00625 C 0.01406 -0.00578 0.01997 -0.00208 0.01997 -0.00208 C 0.02743 -0.00463 0.02934 -0.00486 0.03368 0.00393 C 0.03959 0.00162 0.04184 -0.0037 0.04757 -0.00625 C 0.06007 -0.0007 0.04427 -0.00578 0.05677 -0.00833 C 0.05834 -0.00856 0.06563 -0.00509 0.06754 -0.00416 C 0.07309 -0.00902 0.075 -0.01133 0.08143 -0.00833 C 0.08698 -0.01295 0.08889 -0.01503 0.09531 -0.01226 C 0.10191 0.00023 0.10886 -0.00347 0.12153 -0.00208 C 0.12257 0 0.12274 0.00347 0.12448 0.00393 C 0.12587 0.00439 0.14271 0.00046 0.14462 0 C 0.14827 0.00162 0.15156 0.00462 0.15538 0.00601 C 0.15712 0.00671 0.17726 0.00994 0.1783 0.01017 C 0.18542 0.01341 0.1908 0.01896 0.19844 0.02035 C 0.21181 0.02289 0.2309 0.02359 0.24306 0.02451 C 0.24479 0.03862 0.24462 0.04486 0.25382 0.03261 C 0.26146 0.0333 0.26927 0.03353 0.27691 0.03469 C 0.27847 0.03492 0.28038 0.03816 0.28143 0.03677 C 0.28334 0.03423 0.28056 0.02798 0.28299 0.02659 C 0.28768 0.02382 0.29323 0.02659 0.29844 0.02659 " pathEditMode="relative" ptsTypes="ffffffffffffffffffffA">
                                      <p:cBhvr>
                                        <p:cTn id="11" dur="5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43 0.02659 C 0.30868 0.02196 0.30763 0.01803 0.30763 0.02659 " pathEditMode="relative" ptsTypes="fA">
                                      <p:cBhvr>
                                        <p:cTn id="14" dur="5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auto">
          <a:xfrm>
            <a:off x="-58738" y="1012825"/>
            <a:ext cx="9226551" cy="5845175"/>
          </a:xfrm>
          <a:custGeom>
            <a:avLst/>
            <a:gdLst>
              <a:gd name="T0" fmla="*/ 2147483647 w 5812"/>
              <a:gd name="T1" fmla="*/ 2147483647 h 3682"/>
              <a:gd name="T2" fmla="*/ 2147483647 w 5812"/>
              <a:gd name="T3" fmla="*/ 2147483647 h 3682"/>
              <a:gd name="T4" fmla="*/ 2147483647 w 5812"/>
              <a:gd name="T5" fmla="*/ 2147483647 h 3682"/>
              <a:gd name="T6" fmla="*/ 2147483647 w 5812"/>
              <a:gd name="T7" fmla="*/ 2147483647 h 3682"/>
              <a:gd name="T8" fmla="*/ 2147483647 w 5812"/>
              <a:gd name="T9" fmla="*/ 2147483647 h 3682"/>
              <a:gd name="T10" fmla="*/ 2147483647 w 5812"/>
              <a:gd name="T11" fmla="*/ 2147483647 h 3682"/>
              <a:gd name="T12" fmla="*/ 2147483647 w 5812"/>
              <a:gd name="T13" fmla="*/ 2147483647 h 3682"/>
              <a:gd name="T14" fmla="*/ 2147483647 w 5812"/>
              <a:gd name="T15" fmla="*/ 2147483647 h 3682"/>
              <a:gd name="T16" fmla="*/ 2147483647 w 5812"/>
              <a:gd name="T17" fmla="*/ 2147483647 h 3682"/>
              <a:gd name="T18" fmla="*/ 2147483647 w 5812"/>
              <a:gd name="T19" fmla="*/ 2147483647 h 3682"/>
              <a:gd name="T20" fmla="*/ 2147483647 w 5812"/>
              <a:gd name="T21" fmla="*/ 2147483647 h 3682"/>
              <a:gd name="T22" fmla="*/ 2147483647 w 5812"/>
              <a:gd name="T23" fmla="*/ 2147483647 h 3682"/>
              <a:gd name="T24" fmla="*/ 2147483647 w 5812"/>
              <a:gd name="T25" fmla="*/ 2147483647 h 3682"/>
              <a:gd name="T26" fmla="*/ 2147483647 w 5812"/>
              <a:gd name="T27" fmla="*/ 2147483647 h 3682"/>
              <a:gd name="T28" fmla="*/ 2147483647 w 5812"/>
              <a:gd name="T29" fmla="*/ 2147483647 h 3682"/>
              <a:gd name="T30" fmla="*/ 2147483647 w 5812"/>
              <a:gd name="T31" fmla="*/ 2147483647 h 3682"/>
              <a:gd name="T32" fmla="*/ 2147483647 w 5812"/>
              <a:gd name="T33" fmla="*/ 2147483647 h 3682"/>
              <a:gd name="T34" fmla="*/ 2147483647 w 5812"/>
              <a:gd name="T35" fmla="*/ 2147483647 h 3682"/>
              <a:gd name="T36" fmla="*/ 2147483647 w 5812"/>
              <a:gd name="T37" fmla="*/ 2147483647 h 3682"/>
              <a:gd name="T38" fmla="*/ 2147483647 w 5812"/>
              <a:gd name="T39" fmla="*/ 2147483647 h 3682"/>
              <a:gd name="T40" fmla="*/ 2147483647 w 5812"/>
              <a:gd name="T41" fmla="*/ 2147483647 h 3682"/>
              <a:gd name="T42" fmla="*/ 2147483647 w 5812"/>
              <a:gd name="T43" fmla="*/ 2147483647 h 3682"/>
              <a:gd name="T44" fmla="*/ 2147483647 w 5812"/>
              <a:gd name="T45" fmla="*/ 2147483647 h 3682"/>
              <a:gd name="T46" fmla="*/ 2147483647 w 5812"/>
              <a:gd name="T47" fmla="*/ 2147483647 h 3682"/>
              <a:gd name="T48" fmla="*/ 2147483647 w 5812"/>
              <a:gd name="T49" fmla="*/ 2147483647 h 3682"/>
              <a:gd name="T50" fmla="*/ 2147483647 w 5812"/>
              <a:gd name="T51" fmla="*/ 2147483647 h 3682"/>
              <a:gd name="T52" fmla="*/ 2147483647 w 5812"/>
              <a:gd name="T53" fmla="*/ 2147483647 h 3682"/>
              <a:gd name="T54" fmla="*/ 2147483647 w 5812"/>
              <a:gd name="T55" fmla="*/ 2147483647 h 3682"/>
              <a:gd name="T56" fmla="*/ 2147483647 w 5812"/>
              <a:gd name="T57" fmla="*/ 2147483647 h 3682"/>
              <a:gd name="T58" fmla="*/ 2147483647 w 5812"/>
              <a:gd name="T59" fmla="*/ 2147483647 h 368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12"/>
              <a:gd name="T91" fmla="*/ 0 h 3682"/>
              <a:gd name="T92" fmla="*/ 5812 w 5812"/>
              <a:gd name="T93" fmla="*/ 3682 h 368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12" h="3682">
                <a:moveTo>
                  <a:pt x="19" y="3669"/>
                </a:moveTo>
                <a:cubicBezTo>
                  <a:pt x="27" y="2783"/>
                  <a:pt x="36" y="1906"/>
                  <a:pt x="46" y="1019"/>
                </a:cubicBezTo>
                <a:cubicBezTo>
                  <a:pt x="47" y="911"/>
                  <a:pt x="44" y="928"/>
                  <a:pt x="64" y="868"/>
                </a:cubicBezTo>
                <a:cubicBezTo>
                  <a:pt x="67" y="845"/>
                  <a:pt x="72" y="821"/>
                  <a:pt x="72" y="798"/>
                </a:cubicBezTo>
                <a:cubicBezTo>
                  <a:pt x="72" y="786"/>
                  <a:pt x="74" y="755"/>
                  <a:pt x="64" y="762"/>
                </a:cubicBezTo>
                <a:cubicBezTo>
                  <a:pt x="48" y="772"/>
                  <a:pt x="46" y="815"/>
                  <a:pt x="46" y="815"/>
                </a:cubicBezTo>
                <a:cubicBezTo>
                  <a:pt x="43" y="877"/>
                  <a:pt x="37" y="1063"/>
                  <a:pt x="37" y="1001"/>
                </a:cubicBezTo>
                <a:cubicBezTo>
                  <a:pt x="37" y="859"/>
                  <a:pt x="46" y="576"/>
                  <a:pt x="46" y="576"/>
                </a:cubicBezTo>
                <a:cubicBezTo>
                  <a:pt x="43" y="567"/>
                  <a:pt x="40" y="558"/>
                  <a:pt x="37" y="549"/>
                </a:cubicBezTo>
                <a:cubicBezTo>
                  <a:pt x="34" y="537"/>
                  <a:pt x="32" y="526"/>
                  <a:pt x="28" y="514"/>
                </a:cubicBezTo>
                <a:cubicBezTo>
                  <a:pt x="23" y="496"/>
                  <a:pt x="10" y="461"/>
                  <a:pt x="10" y="461"/>
                </a:cubicBezTo>
                <a:cubicBezTo>
                  <a:pt x="0" y="380"/>
                  <a:pt x="1" y="281"/>
                  <a:pt x="28" y="204"/>
                </a:cubicBezTo>
                <a:cubicBezTo>
                  <a:pt x="31" y="177"/>
                  <a:pt x="34" y="107"/>
                  <a:pt x="55" y="98"/>
                </a:cubicBezTo>
                <a:cubicBezTo>
                  <a:pt x="65" y="94"/>
                  <a:pt x="72" y="110"/>
                  <a:pt x="81" y="115"/>
                </a:cubicBezTo>
                <a:cubicBezTo>
                  <a:pt x="90" y="119"/>
                  <a:pt x="99" y="121"/>
                  <a:pt x="108" y="124"/>
                </a:cubicBezTo>
                <a:cubicBezTo>
                  <a:pt x="135" y="121"/>
                  <a:pt x="165" y="129"/>
                  <a:pt x="188" y="115"/>
                </a:cubicBezTo>
                <a:cubicBezTo>
                  <a:pt x="199" y="108"/>
                  <a:pt x="139" y="99"/>
                  <a:pt x="152" y="98"/>
                </a:cubicBezTo>
                <a:cubicBezTo>
                  <a:pt x="252" y="88"/>
                  <a:pt x="353" y="92"/>
                  <a:pt x="453" y="89"/>
                </a:cubicBezTo>
                <a:cubicBezTo>
                  <a:pt x="892" y="0"/>
                  <a:pt x="512" y="71"/>
                  <a:pt x="1614" y="80"/>
                </a:cubicBezTo>
                <a:cubicBezTo>
                  <a:pt x="1965" y="131"/>
                  <a:pt x="1854" y="107"/>
                  <a:pt x="2536" y="115"/>
                </a:cubicBezTo>
                <a:cubicBezTo>
                  <a:pt x="2792" y="202"/>
                  <a:pt x="3044" y="198"/>
                  <a:pt x="3316" y="204"/>
                </a:cubicBezTo>
                <a:cubicBezTo>
                  <a:pt x="3434" y="244"/>
                  <a:pt x="3498" y="242"/>
                  <a:pt x="3644" y="248"/>
                </a:cubicBezTo>
                <a:cubicBezTo>
                  <a:pt x="3704" y="289"/>
                  <a:pt x="3633" y="246"/>
                  <a:pt x="3759" y="275"/>
                </a:cubicBezTo>
                <a:cubicBezTo>
                  <a:pt x="3794" y="283"/>
                  <a:pt x="3836" y="324"/>
                  <a:pt x="3874" y="337"/>
                </a:cubicBezTo>
                <a:cubicBezTo>
                  <a:pt x="4163" y="330"/>
                  <a:pt x="4437" y="301"/>
                  <a:pt x="4725" y="292"/>
                </a:cubicBezTo>
                <a:cubicBezTo>
                  <a:pt x="4754" y="283"/>
                  <a:pt x="4776" y="267"/>
                  <a:pt x="4805" y="257"/>
                </a:cubicBezTo>
                <a:cubicBezTo>
                  <a:pt x="5035" y="262"/>
                  <a:pt x="5161" y="238"/>
                  <a:pt x="5345" y="292"/>
                </a:cubicBezTo>
                <a:cubicBezTo>
                  <a:pt x="5481" y="383"/>
                  <a:pt x="5348" y="301"/>
                  <a:pt x="5762" y="319"/>
                </a:cubicBezTo>
                <a:cubicBezTo>
                  <a:pt x="5812" y="321"/>
                  <a:pt x="5767" y="339"/>
                  <a:pt x="5806" y="319"/>
                </a:cubicBezTo>
                <a:cubicBezTo>
                  <a:pt x="5611" y="1423"/>
                  <a:pt x="5797" y="2561"/>
                  <a:pt x="5797" y="3682"/>
                </a:cubicBezTo>
              </a:path>
            </a:pathLst>
          </a:custGeom>
          <a:gradFill rotWithShape="1">
            <a:gsLst>
              <a:gs pos="0">
                <a:srgbClr val="EB6F6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5" name="Freeform 3"/>
          <p:cNvSpPr>
            <a:spLocks/>
          </p:cNvSpPr>
          <p:nvPr/>
        </p:nvSpPr>
        <p:spPr bwMode="auto">
          <a:xfrm>
            <a:off x="-369888" y="-14288"/>
            <a:ext cx="9575801" cy="1608138"/>
          </a:xfrm>
          <a:custGeom>
            <a:avLst/>
            <a:gdLst>
              <a:gd name="T0" fmla="*/ 2147483647 w 6032"/>
              <a:gd name="T1" fmla="*/ 0 h 1013"/>
              <a:gd name="T2" fmla="*/ 2147483647 w 6032"/>
              <a:gd name="T3" fmla="*/ 2147483647 h 1013"/>
              <a:gd name="T4" fmla="*/ 2147483647 w 6032"/>
              <a:gd name="T5" fmla="*/ 2147483647 h 1013"/>
              <a:gd name="T6" fmla="*/ 2147483647 w 6032"/>
              <a:gd name="T7" fmla="*/ 2147483647 h 1013"/>
              <a:gd name="T8" fmla="*/ 2147483647 w 6032"/>
              <a:gd name="T9" fmla="*/ 2147483647 h 1013"/>
              <a:gd name="T10" fmla="*/ 2147483647 w 6032"/>
              <a:gd name="T11" fmla="*/ 2147483647 h 1013"/>
              <a:gd name="T12" fmla="*/ 2147483647 w 6032"/>
              <a:gd name="T13" fmla="*/ 2147483647 h 1013"/>
              <a:gd name="T14" fmla="*/ 2147483647 w 6032"/>
              <a:gd name="T15" fmla="*/ 2147483647 h 1013"/>
              <a:gd name="T16" fmla="*/ 2147483647 w 6032"/>
              <a:gd name="T17" fmla="*/ 2147483647 h 1013"/>
              <a:gd name="T18" fmla="*/ 2147483647 w 6032"/>
              <a:gd name="T19" fmla="*/ 2147483647 h 1013"/>
              <a:gd name="T20" fmla="*/ 2147483647 w 6032"/>
              <a:gd name="T21" fmla="*/ 2147483647 h 1013"/>
              <a:gd name="T22" fmla="*/ 2147483647 w 6032"/>
              <a:gd name="T23" fmla="*/ 2147483647 h 1013"/>
              <a:gd name="T24" fmla="*/ 2147483647 w 6032"/>
              <a:gd name="T25" fmla="*/ 2147483647 h 1013"/>
              <a:gd name="T26" fmla="*/ 2147483647 w 6032"/>
              <a:gd name="T27" fmla="*/ 2147483647 h 1013"/>
              <a:gd name="T28" fmla="*/ 2147483647 w 6032"/>
              <a:gd name="T29" fmla="*/ 2147483647 h 1013"/>
              <a:gd name="T30" fmla="*/ 2147483647 w 6032"/>
              <a:gd name="T31" fmla="*/ 2147483647 h 1013"/>
              <a:gd name="T32" fmla="*/ 2147483647 w 6032"/>
              <a:gd name="T33" fmla="*/ 2147483647 h 1013"/>
              <a:gd name="T34" fmla="*/ 2147483647 w 6032"/>
              <a:gd name="T35" fmla="*/ 2147483647 h 1013"/>
              <a:gd name="T36" fmla="*/ 2147483647 w 6032"/>
              <a:gd name="T37" fmla="*/ 2147483647 h 1013"/>
              <a:gd name="T38" fmla="*/ 2147483647 w 6032"/>
              <a:gd name="T39" fmla="*/ 2147483647 h 1013"/>
              <a:gd name="T40" fmla="*/ 2147483647 w 6032"/>
              <a:gd name="T41" fmla="*/ 2147483647 h 1013"/>
              <a:gd name="T42" fmla="*/ 2147483647 w 6032"/>
              <a:gd name="T43" fmla="*/ 2147483647 h 1013"/>
              <a:gd name="T44" fmla="*/ 2147483647 w 6032"/>
              <a:gd name="T45" fmla="*/ 2147483647 h 1013"/>
              <a:gd name="T46" fmla="*/ 2147483647 w 6032"/>
              <a:gd name="T47" fmla="*/ 2147483647 h 1013"/>
              <a:gd name="T48" fmla="*/ 2147483647 w 6032"/>
              <a:gd name="T49" fmla="*/ 2147483647 h 1013"/>
              <a:gd name="T50" fmla="*/ 2147483647 w 6032"/>
              <a:gd name="T51" fmla="*/ 2147483647 h 1013"/>
              <a:gd name="T52" fmla="*/ 2147483647 w 6032"/>
              <a:gd name="T53" fmla="*/ 2147483647 h 1013"/>
              <a:gd name="T54" fmla="*/ 2147483647 w 6032"/>
              <a:gd name="T55" fmla="*/ 2147483647 h 1013"/>
              <a:gd name="T56" fmla="*/ 2147483647 w 6032"/>
              <a:gd name="T57" fmla="*/ 2147483647 h 1013"/>
              <a:gd name="T58" fmla="*/ 2147483647 w 6032"/>
              <a:gd name="T59" fmla="*/ 2147483647 h 1013"/>
              <a:gd name="T60" fmla="*/ 2147483647 w 6032"/>
              <a:gd name="T61" fmla="*/ 2147483647 h 101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032"/>
              <a:gd name="T94" fmla="*/ 0 h 1013"/>
              <a:gd name="T95" fmla="*/ 6032 w 6032"/>
              <a:gd name="T96" fmla="*/ 1013 h 101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032" h="1013">
                <a:moveTo>
                  <a:pt x="233" y="0"/>
                </a:moveTo>
                <a:cubicBezTo>
                  <a:pt x="244" y="885"/>
                  <a:pt x="0" y="743"/>
                  <a:pt x="765" y="718"/>
                </a:cubicBezTo>
                <a:cubicBezTo>
                  <a:pt x="798" y="717"/>
                  <a:pt x="829" y="705"/>
                  <a:pt x="862" y="700"/>
                </a:cubicBezTo>
                <a:cubicBezTo>
                  <a:pt x="1415" y="706"/>
                  <a:pt x="1960" y="722"/>
                  <a:pt x="2510" y="745"/>
                </a:cubicBezTo>
                <a:cubicBezTo>
                  <a:pt x="2566" y="753"/>
                  <a:pt x="2623" y="763"/>
                  <a:pt x="2679" y="771"/>
                </a:cubicBezTo>
                <a:cubicBezTo>
                  <a:pt x="2784" y="825"/>
                  <a:pt x="2887" y="818"/>
                  <a:pt x="3007" y="824"/>
                </a:cubicBezTo>
                <a:cubicBezTo>
                  <a:pt x="3131" y="867"/>
                  <a:pt x="3269" y="847"/>
                  <a:pt x="3397" y="851"/>
                </a:cubicBezTo>
                <a:cubicBezTo>
                  <a:pt x="3447" y="854"/>
                  <a:pt x="3498" y="850"/>
                  <a:pt x="3547" y="860"/>
                </a:cubicBezTo>
                <a:cubicBezTo>
                  <a:pt x="3681" y="888"/>
                  <a:pt x="3455" y="888"/>
                  <a:pt x="3592" y="895"/>
                </a:cubicBezTo>
                <a:cubicBezTo>
                  <a:pt x="3698" y="901"/>
                  <a:pt x="3805" y="901"/>
                  <a:pt x="3911" y="904"/>
                </a:cubicBezTo>
                <a:cubicBezTo>
                  <a:pt x="3920" y="907"/>
                  <a:pt x="3929" y="909"/>
                  <a:pt x="3937" y="913"/>
                </a:cubicBezTo>
                <a:cubicBezTo>
                  <a:pt x="3947" y="918"/>
                  <a:pt x="3954" y="927"/>
                  <a:pt x="3964" y="931"/>
                </a:cubicBezTo>
                <a:cubicBezTo>
                  <a:pt x="3987" y="939"/>
                  <a:pt x="4011" y="942"/>
                  <a:pt x="4035" y="948"/>
                </a:cubicBezTo>
                <a:cubicBezTo>
                  <a:pt x="4053" y="952"/>
                  <a:pt x="4088" y="966"/>
                  <a:pt x="4088" y="966"/>
                </a:cubicBezTo>
                <a:cubicBezTo>
                  <a:pt x="4292" y="963"/>
                  <a:pt x="4495" y="965"/>
                  <a:pt x="4699" y="957"/>
                </a:cubicBezTo>
                <a:cubicBezTo>
                  <a:pt x="4730" y="956"/>
                  <a:pt x="4758" y="940"/>
                  <a:pt x="4788" y="931"/>
                </a:cubicBezTo>
                <a:cubicBezTo>
                  <a:pt x="4806" y="926"/>
                  <a:pt x="4841" y="913"/>
                  <a:pt x="4841" y="913"/>
                </a:cubicBezTo>
                <a:cubicBezTo>
                  <a:pt x="5060" y="916"/>
                  <a:pt x="5278" y="916"/>
                  <a:pt x="5497" y="922"/>
                </a:cubicBezTo>
                <a:cubicBezTo>
                  <a:pt x="5509" y="922"/>
                  <a:pt x="5544" y="930"/>
                  <a:pt x="5532" y="931"/>
                </a:cubicBezTo>
                <a:cubicBezTo>
                  <a:pt x="5423" y="937"/>
                  <a:pt x="5313" y="936"/>
                  <a:pt x="5204" y="939"/>
                </a:cubicBezTo>
                <a:cubicBezTo>
                  <a:pt x="5313" y="1013"/>
                  <a:pt x="5236" y="976"/>
                  <a:pt x="5461" y="966"/>
                </a:cubicBezTo>
                <a:cubicBezTo>
                  <a:pt x="5668" y="896"/>
                  <a:pt x="5495" y="948"/>
                  <a:pt x="6002" y="939"/>
                </a:cubicBezTo>
                <a:cubicBezTo>
                  <a:pt x="5990" y="921"/>
                  <a:pt x="5978" y="904"/>
                  <a:pt x="5966" y="886"/>
                </a:cubicBezTo>
                <a:cubicBezTo>
                  <a:pt x="5960" y="877"/>
                  <a:pt x="5949" y="860"/>
                  <a:pt x="5949" y="860"/>
                </a:cubicBezTo>
                <a:cubicBezTo>
                  <a:pt x="5963" y="761"/>
                  <a:pt x="5952" y="801"/>
                  <a:pt x="6002" y="851"/>
                </a:cubicBezTo>
                <a:cubicBezTo>
                  <a:pt x="6015" y="887"/>
                  <a:pt x="6032" y="926"/>
                  <a:pt x="6002" y="966"/>
                </a:cubicBezTo>
                <a:cubicBezTo>
                  <a:pt x="5991" y="981"/>
                  <a:pt x="5990" y="931"/>
                  <a:pt x="5984" y="913"/>
                </a:cubicBezTo>
                <a:cubicBezTo>
                  <a:pt x="5978" y="895"/>
                  <a:pt x="5966" y="860"/>
                  <a:pt x="5966" y="860"/>
                </a:cubicBezTo>
                <a:lnTo>
                  <a:pt x="5975" y="886"/>
                </a:lnTo>
                <a:cubicBezTo>
                  <a:pt x="5978" y="673"/>
                  <a:pt x="5993" y="461"/>
                  <a:pt x="5993" y="248"/>
                </a:cubicBezTo>
                <a:cubicBezTo>
                  <a:pt x="5993" y="135"/>
                  <a:pt x="5966" y="99"/>
                  <a:pt x="5966" y="18"/>
                </a:cubicBezTo>
              </a:path>
            </a:pathLst>
          </a:custGeom>
          <a:gradFill rotWithShape="1">
            <a:gsLst>
              <a:gs pos="0">
                <a:srgbClr val="A8F2F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9"/>
          <p:cNvGrpSpPr>
            <a:grpSpLocks/>
          </p:cNvGrpSpPr>
          <p:nvPr/>
        </p:nvGrpSpPr>
        <p:grpSpPr bwMode="auto">
          <a:xfrm>
            <a:off x="2743200" y="1447800"/>
            <a:ext cx="6629400" cy="3000375"/>
            <a:chOff x="1728" y="192"/>
            <a:chExt cx="4176" cy="1890"/>
          </a:xfrm>
        </p:grpSpPr>
        <p:pic>
          <p:nvPicPr>
            <p:cNvPr id="33803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92"/>
              <a:ext cx="1968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4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528"/>
              <a:ext cx="2208" cy="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-2133600" y="1676400"/>
            <a:ext cx="3409950" cy="5334000"/>
            <a:chOff x="0" y="432"/>
            <a:chExt cx="2148" cy="3360"/>
          </a:xfrm>
        </p:grpSpPr>
        <p:pic>
          <p:nvPicPr>
            <p:cNvPr id="33801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2148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2" name="Picture 1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32"/>
              <a:ext cx="67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9" name="Freeform 12"/>
          <p:cNvSpPr>
            <a:spLocks/>
          </p:cNvSpPr>
          <p:nvPr/>
        </p:nvSpPr>
        <p:spPr bwMode="auto">
          <a:xfrm>
            <a:off x="5334000" y="5129213"/>
            <a:ext cx="3471863" cy="1068387"/>
          </a:xfrm>
          <a:custGeom>
            <a:avLst/>
            <a:gdLst>
              <a:gd name="T0" fmla="*/ 2147483647 w 1606"/>
              <a:gd name="T1" fmla="*/ 2147483647 h 673"/>
              <a:gd name="T2" fmla="*/ 2147483647 w 1606"/>
              <a:gd name="T3" fmla="*/ 2147483647 h 673"/>
              <a:gd name="T4" fmla="*/ 2147483647 w 1606"/>
              <a:gd name="T5" fmla="*/ 2147483647 h 673"/>
              <a:gd name="T6" fmla="*/ 2147483647 w 1606"/>
              <a:gd name="T7" fmla="*/ 2147483647 h 673"/>
              <a:gd name="T8" fmla="*/ 2147483647 w 1606"/>
              <a:gd name="T9" fmla="*/ 2147483647 h 673"/>
              <a:gd name="T10" fmla="*/ 2147483647 w 1606"/>
              <a:gd name="T11" fmla="*/ 2147483647 h 673"/>
              <a:gd name="T12" fmla="*/ 2147483647 w 1606"/>
              <a:gd name="T13" fmla="*/ 2147483647 h 673"/>
              <a:gd name="T14" fmla="*/ 2147483647 w 1606"/>
              <a:gd name="T15" fmla="*/ 2147483647 h 673"/>
              <a:gd name="T16" fmla="*/ 2147483647 w 1606"/>
              <a:gd name="T17" fmla="*/ 2147483647 h 673"/>
              <a:gd name="T18" fmla="*/ 2147483647 w 1606"/>
              <a:gd name="T19" fmla="*/ 2147483647 h 673"/>
              <a:gd name="T20" fmla="*/ 2147483647 w 1606"/>
              <a:gd name="T21" fmla="*/ 2147483647 h 673"/>
              <a:gd name="T22" fmla="*/ 2147483647 w 1606"/>
              <a:gd name="T23" fmla="*/ 2147483647 h 673"/>
              <a:gd name="T24" fmla="*/ 2147483647 w 1606"/>
              <a:gd name="T25" fmla="*/ 2147483647 h 673"/>
              <a:gd name="T26" fmla="*/ 2147483647 w 1606"/>
              <a:gd name="T27" fmla="*/ 2147483647 h 673"/>
              <a:gd name="T28" fmla="*/ 2147483647 w 1606"/>
              <a:gd name="T29" fmla="*/ 2147483647 h 673"/>
              <a:gd name="T30" fmla="*/ 2147483647 w 1606"/>
              <a:gd name="T31" fmla="*/ 2147483647 h 673"/>
              <a:gd name="T32" fmla="*/ 2147483647 w 1606"/>
              <a:gd name="T33" fmla="*/ 2147483647 h 673"/>
              <a:gd name="T34" fmla="*/ 2147483647 w 1606"/>
              <a:gd name="T35" fmla="*/ 2147483647 h 673"/>
              <a:gd name="T36" fmla="*/ 2147483647 w 1606"/>
              <a:gd name="T37" fmla="*/ 2147483647 h 673"/>
              <a:gd name="T38" fmla="*/ 2147483647 w 1606"/>
              <a:gd name="T39" fmla="*/ 2147483647 h 673"/>
              <a:gd name="T40" fmla="*/ 2147483647 w 1606"/>
              <a:gd name="T41" fmla="*/ 2147483647 h 673"/>
              <a:gd name="T42" fmla="*/ 2147483647 w 1606"/>
              <a:gd name="T43" fmla="*/ 2147483647 h 673"/>
              <a:gd name="T44" fmla="*/ 2147483647 w 1606"/>
              <a:gd name="T45" fmla="*/ 2147483647 h 673"/>
              <a:gd name="T46" fmla="*/ 2147483647 w 1606"/>
              <a:gd name="T47" fmla="*/ 2147483647 h 673"/>
              <a:gd name="T48" fmla="*/ 2147483647 w 1606"/>
              <a:gd name="T49" fmla="*/ 2147483647 h 673"/>
              <a:gd name="T50" fmla="*/ 2147483647 w 1606"/>
              <a:gd name="T51" fmla="*/ 2147483647 h 673"/>
              <a:gd name="T52" fmla="*/ 2147483647 w 1606"/>
              <a:gd name="T53" fmla="*/ 2147483647 h 673"/>
              <a:gd name="T54" fmla="*/ 2147483647 w 1606"/>
              <a:gd name="T55" fmla="*/ 2147483647 h 673"/>
              <a:gd name="T56" fmla="*/ 2147483647 w 1606"/>
              <a:gd name="T57" fmla="*/ 2147483647 h 67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06"/>
              <a:gd name="T88" fmla="*/ 0 h 673"/>
              <a:gd name="T89" fmla="*/ 1606 w 1606"/>
              <a:gd name="T90" fmla="*/ 673 h 67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06" h="673">
                <a:moveTo>
                  <a:pt x="100" y="454"/>
                </a:moveTo>
                <a:cubicBezTo>
                  <a:pt x="113" y="413"/>
                  <a:pt x="120" y="372"/>
                  <a:pt x="164" y="353"/>
                </a:cubicBezTo>
                <a:cubicBezTo>
                  <a:pt x="182" y="345"/>
                  <a:pt x="219" y="335"/>
                  <a:pt x="219" y="335"/>
                </a:cubicBezTo>
                <a:cubicBezTo>
                  <a:pt x="240" y="313"/>
                  <a:pt x="258" y="297"/>
                  <a:pt x="283" y="280"/>
                </a:cubicBezTo>
                <a:cubicBezTo>
                  <a:pt x="293" y="248"/>
                  <a:pt x="314" y="195"/>
                  <a:pt x="338" y="170"/>
                </a:cubicBezTo>
                <a:cubicBezTo>
                  <a:pt x="371" y="137"/>
                  <a:pt x="358" y="168"/>
                  <a:pt x="384" y="134"/>
                </a:cubicBezTo>
                <a:cubicBezTo>
                  <a:pt x="421" y="85"/>
                  <a:pt x="458" y="26"/>
                  <a:pt x="530" y="24"/>
                </a:cubicBezTo>
                <a:cubicBezTo>
                  <a:pt x="627" y="21"/>
                  <a:pt x="725" y="18"/>
                  <a:pt x="822" y="15"/>
                </a:cubicBezTo>
                <a:cubicBezTo>
                  <a:pt x="941" y="0"/>
                  <a:pt x="907" y="0"/>
                  <a:pt x="1078" y="15"/>
                </a:cubicBezTo>
                <a:cubicBezTo>
                  <a:pt x="1112" y="18"/>
                  <a:pt x="1145" y="43"/>
                  <a:pt x="1179" y="51"/>
                </a:cubicBezTo>
                <a:cubicBezTo>
                  <a:pt x="1241" y="116"/>
                  <a:pt x="1143" y="17"/>
                  <a:pt x="1225" y="88"/>
                </a:cubicBezTo>
                <a:cubicBezTo>
                  <a:pt x="1290" y="145"/>
                  <a:pt x="1243" y="125"/>
                  <a:pt x="1298" y="143"/>
                </a:cubicBezTo>
                <a:cubicBezTo>
                  <a:pt x="1318" y="157"/>
                  <a:pt x="1341" y="188"/>
                  <a:pt x="1362" y="198"/>
                </a:cubicBezTo>
                <a:cubicBezTo>
                  <a:pt x="1379" y="207"/>
                  <a:pt x="1417" y="216"/>
                  <a:pt x="1417" y="216"/>
                </a:cubicBezTo>
                <a:cubicBezTo>
                  <a:pt x="1451" y="239"/>
                  <a:pt x="1488" y="248"/>
                  <a:pt x="1526" y="262"/>
                </a:cubicBezTo>
                <a:cubicBezTo>
                  <a:pt x="1555" y="289"/>
                  <a:pt x="1559" y="329"/>
                  <a:pt x="1581" y="362"/>
                </a:cubicBezTo>
                <a:cubicBezTo>
                  <a:pt x="1602" y="427"/>
                  <a:pt x="1606" y="431"/>
                  <a:pt x="1590" y="518"/>
                </a:cubicBezTo>
                <a:cubicBezTo>
                  <a:pt x="1587" y="537"/>
                  <a:pt x="1585" y="558"/>
                  <a:pt x="1572" y="572"/>
                </a:cubicBezTo>
                <a:cubicBezTo>
                  <a:pt x="1553" y="592"/>
                  <a:pt x="1499" y="609"/>
                  <a:pt x="1499" y="609"/>
                </a:cubicBezTo>
                <a:cubicBezTo>
                  <a:pt x="1317" y="604"/>
                  <a:pt x="1236" y="607"/>
                  <a:pt x="1088" y="582"/>
                </a:cubicBezTo>
                <a:cubicBezTo>
                  <a:pt x="1036" y="585"/>
                  <a:pt x="984" y="583"/>
                  <a:pt x="932" y="591"/>
                </a:cubicBezTo>
                <a:cubicBezTo>
                  <a:pt x="904" y="595"/>
                  <a:pt x="850" y="618"/>
                  <a:pt x="850" y="618"/>
                </a:cubicBezTo>
                <a:cubicBezTo>
                  <a:pt x="797" y="658"/>
                  <a:pt x="828" y="641"/>
                  <a:pt x="758" y="664"/>
                </a:cubicBezTo>
                <a:cubicBezTo>
                  <a:pt x="749" y="667"/>
                  <a:pt x="731" y="673"/>
                  <a:pt x="731" y="673"/>
                </a:cubicBezTo>
                <a:cubicBezTo>
                  <a:pt x="618" y="670"/>
                  <a:pt x="506" y="670"/>
                  <a:pt x="393" y="664"/>
                </a:cubicBezTo>
                <a:cubicBezTo>
                  <a:pt x="345" y="662"/>
                  <a:pt x="311" y="595"/>
                  <a:pt x="265" y="582"/>
                </a:cubicBezTo>
                <a:cubicBezTo>
                  <a:pt x="181" y="559"/>
                  <a:pt x="241" y="573"/>
                  <a:pt x="82" y="563"/>
                </a:cubicBezTo>
                <a:cubicBezTo>
                  <a:pt x="61" y="532"/>
                  <a:pt x="0" y="470"/>
                  <a:pt x="82" y="454"/>
                </a:cubicBezTo>
                <a:cubicBezTo>
                  <a:pt x="88" y="453"/>
                  <a:pt x="94" y="454"/>
                  <a:pt x="100" y="454"/>
                </a:cubicBezTo>
                <a:close/>
              </a:path>
            </a:pathLst>
          </a:custGeom>
          <a:gradFill rotWithShape="1">
            <a:gsLst>
              <a:gs pos="0">
                <a:srgbClr val="285E62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2552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5087E-6 C -0.00052 -0.00277 0.00017 -0.00671 -0.00156 -0.00856 C -0.00365 -0.01064 -0.00868 -0.00324 -0.00955 -0.00208 C -0.01059 -0.00416 -0.01181 -0.00624 -0.01268 -0.00856 C -0.01337 -0.01064 -0.01268 -0.01549 -0.01424 -0.0148 C -0.01649 -0.01364 -0.01597 -0.00879 -0.01736 -0.00624 C -0.01927 -0.00254 -0.02101 -0.00185 -0.02379 4.45087E-6 " pathEditMode="relative" ptsTypes="ffffffA">
                                      <p:cBhvr>
                                        <p:cTn id="6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89017E-7 C 0.00955 -0.00301 0.01736 -0.00855 0.02708 -0.01064 C 0.03073 -0.00994 0.03472 -0.01017 0.03819 -0.00855 C 0.04444 -0.00578 0.04045 0.00647 0.04444 0.01064 C 0.04618 0.01249 0.04878 0.01202 0.05087 0.01272 C 0.06076 0.00624 0.05364 0.01041 0.06354 0.00624 C 0.06667 0.00486 0.07309 0.00208 0.07309 0.00208 C 0.07621 0.00278 0.07969 0.00254 0.08264 0.00416 C 0.08403 0.00486 0.0842 0.00856 0.08576 0.00856 C 0.08767 0.00856 0.08889 0.00532 0.0908 0.00416 C 0.09514 0.00116 0.1 -0.00208 0.10503 -0.00416 C 0.11285 0.00278 0.11094 -0.00254 0.11927 -0.00624 C 0.12847 -0.00231 0.1276 -0.01017 0.1368 -0.0148 C 0.13906 -0.01618 0.14184 -0.01595 0.14462 -0.01688 C 0.14792 -0.01803 0.15399 -0.02104 0.15399 -0.02104 C 0.15625 -0.00948 0.15712 -0.01017 0.1651 -0.00624 C 0.17378 -0.01202 0.18524 -0.02381 0.19375 -0.02751 C 0.20052 -0.0215 0.20295 -0.01225 0.21111 -0.00855 C 0.21962 -0.01595 0.22344 -0.01295 0.22864 -0.00208 C 0.23993 -0.00694 0.23542 -0.0037 0.24288 -0.01064 C 0.25399 -0.00301 0.25712 -0.0037 0.27153 -0.00208 C 0.27778 0.01041 0.2783 0.00231 0.28576 -0.00208 C 0.28889 -0.00393 0.29531 -0.00624 0.29531 -0.00624 C 0.29844 0.01017 0.30642 0.00786 0.31753 0.01272 C 0.32413 0.00856 0.32656 0.00509 0.33333 0.00856 C 0.33542 0.00786 0.33767 0.0074 0.33976 0.00624 C 0.34149 0.00532 0.34253 0.00231 0.34444 0.00208 C 0.35139 0.00093 0.35833 0.00624 0.3651 0.00856 C 0.37257 0.0148 0.37257 0.01249 0.37951 0.00624 C 0.38524 0.00902 0.38246 0.00856 0.38733 0.00856 " pathEditMode="relative" ptsTypes="fffffffffffffffffffffffffffff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68786E-6 C -0.00121 -0.00947 -0.00243 -0.01826 -0.00468 -0.02751 C -0.01007 -0.0252 -0.01197 -0.02219 -0.01579 -0.01687 C -0.01944 -0.00231 -0.01649 -0.00716 -0.02222 7.68786E-6 C -0.02378 -0.00207 -0.02552 -0.00416 -0.02691 -0.00647 C -0.02916 -0.0104 -0.03333 -0.01895 -0.03333 -0.01895 C -0.03697 -0.03421 -0.03906 -0.02103 -0.04114 -0.01479 C -0.04427 -0.00531 -0.046 0.00024 -0.04757 0.01064 C -0.04895 -0.00115 -0.04704 -0.00693 -0.05555 -0.01063 C -0.05659 -0.00855 -0.05729 -0.00601 -0.05868 -0.00416 C -0.06371 0.00278 -0.06336 -0.00323 -0.06336 0.00209 " pathEditMode="relative" ptsTypes="ffffffffffA">
                                      <p:cBhvr>
                                        <p:cTn id="12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81116471074fc87d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124200" y="1066800"/>
            <a:ext cx="548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endParaRPr lang="vi-VN" altLang="en-US" sz="440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9092" name="Picture 4" descr="Tweet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533400"/>
            <a:ext cx="14478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 descr="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12827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Tweet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15000"/>
            <a:ext cx="11430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581400" y="1447800"/>
            <a:ext cx="4724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11C17"/>
                </a:solidFill>
                <a:latin typeface="Times New Roman" pitchFamily="18" charset="0"/>
              </a:rPr>
              <a:t>Cô đọc lần 3:</a:t>
            </a:r>
            <a:r>
              <a:rPr lang="en-US" altLang="en-US" sz="3600">
                <a:solidFill>
                  <a:srgbClr val="F11C17"/>
                </a:solidFill>
                <a:latin typeface="Times New Roman" pitchFamily="18" charset="0"/>
              </a:rPr>
              <a:t> </a:t>
            </a:r>
          </a:p>
          <a:p>
            <a:r>
              <a:rPr lang="en-US" altLang="en-US" sz="3600">
                <a:solidFill>
                  <a:srgbClr val="F11C17"/>
                </a:solidFill>
                <a:latin typeface="Times New Roman" pitchFamily="18" charset="0"/>
              </a:rPr>
              <a:t>    Đàm thoại- trích dẫn</a:t>
            </a:r>
            <a:endParaRPr lang="vi-VN" altLang="en-US" sz="3600">
              <a:solidFill>
                <a:srgbClr val="F11C17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8.88889E-6 C 0.0401 0.04513 -0.00226 0.00023 0.02499 0.02384 C 0.0276 0.02615 0.04583 0.0449 0.05225 0.04907 C 0.06267 0.05578 0.07447 0.05995 0.08558 0.06504 C 0.08992 0.06458 0.09444 0.06435 0.09878 0.06342 C 0.10121 0.06273 0.1059 0.06018 0.1059 0.06018 C 0.10989 0.05324 0.11475 0.04976 0.11892 0.04282 C 0.12031 0.0405 0.121 0.03726 0.12256 0.03495 C 0.13663 0.01342 0.13211 0.02662 0.13558 0.01574 L 0.32499 -0.06505 C 0.39131 -0.06922 0.44722 -0.072 0.50954 -0.08264 C 0.52326 -0.08149 0.53333 -0.07871 0.54635 -0.07454 C 0.5519 -0.07269 0.55624 -0.06783 0.5618 -0.06667 C 0.58906 -0.06088 0.61753 -0.06088 0.64513 -0.0588 C 0.646 -0.05857 0.65225 -0.05672 0.65347 -0.05556 C 0.66006 -0.04977 0.65399 -0.05209 0.66058 -0.04769 C 0.66545 -0.04445 0.67204 -0.04306 0.67621 -0.0382 C 0.68854 -0.02385 0.67968 -0.02987 0.69045 -0.02385 C 0.69722 -0.01436 0.70468 -0.01436 0.71423 -0.01112 C 0.71909 -0.0095 0.71718 -0.00926 0.72256 -0.00649 C 0.72916 -0.00301 0.73611 -0.00138 0.74288 0.00162 C 0.75399 0.00115 0.7651 0.00138 0.77621 -8.88889E-6 C 0.77864 -0.00024 0.78333 -0.00325 0.78333 -0.00325 C 0.78767 -0.01991 0.77708 -0.02292 0.76788 -0.02709 C 0.76128 -0.0301 0.74756 -0.03334 0.74756 -0.03334 C 0.7335 -0.03241 0.71979 -0.03195 0.7059 -0.02871 C 0.69409 -0.02061 0.67447 -0.02176 0.6618 -0.02061 C 0.65433 -0.01899 0.6467 -0.01737 0.63923 -0.01598 C 0.63281 -0.01482 0.62013 -0.01274 0.62013 -0.01274 C 0.57725 0.00208 0.53107 -0.01297 0.4868 -0.00788 C 0.46614 -0.00903 0.44548 -0.00903 0.42499 -0.01112 C 0.41076 -0.01251 0.39808 -0.02061 0.38454 -0.02547 C 0.37222 -0.02987 0.35972 -0.03334 0.34756 -0.0382 C 0.33176 -0.03774 0.31579 -0.03797 0.29999 -0.03658 C 0.28611 -0.03542 0.27239 -0.02593 0.25954 -0.02061 C 0.25138 -0.01713 0.24183 -0.01783 0.23333 -0.01598 C 0.22274 -0.00649 0.23836 -0.01968 0.22378 -0.01112 C 0.20937 -0.00278 0.22881 -0.00926 0.21301 -0.00487 C 0.20798 -0.0007 0.20399 0.00023 0.19878 0.00324 C 0.18923 0.00879 0.18003 0.01458 0.17013 0.01898 C 0.16805 0.0199 0.16614 0.02106 0.16423 0.02222 C 0.16215 0.02361 0.16041 0.02569 0.15833 0.02685 C 0.15329 0.02939 0.14583 0.03148 0.14045 0.03333 C 0.13541 0.03981 0.13072 0.03958 0.12378 0.0412 C 0.11736 0.04976 0.1085 0.04745 0.09999 0.04907 C 0.0868 0.05162 0.07378 0.05347 0.06058 0.05555 C 0.02604 0.05439 -0.01667 0.07777 -0.04289 0.04768 L -0.05244 0.04606 L -0.04167 0.05231 " pathEditMode="relative" ptsTypes="ffffffffAfffffffffffffffffffffffffffffffffffffAAA">
                                      <p:cBhvr>
                                        <p:cTn id="19" dur="5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2"/>
          <p:cNvGrpSpPr>
            <a:grpSpLocks/>
          </p:cNvGrpSpPr>
          <p:nvPr/>
        </p:nvGrpSpPr>
        <p:grpSpPr bwMode="auto">
          <a:xfrm>
            <a:off x="1066800" y="457200"/>
            <a:ext cx="1295400" cy="1858963"/>
            <a:chOff x="0" y="480"/>
            <a:chExt cx="1087" cy="1955"/>
          </a:xfrm>
        </p:grpSpPr>
        <p:pic>
          <p:nvPicPr>
            <p:cNvPr id="1053" name="Picture 3" descr="Dauhoi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4" descr="ag00317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5715000" y="457200"/>
            <a:ext cx="1295400" cy="1858963"/>
            <a:chOff x="0" y="480"/>
            <a:chExt cx="1087" cy="1955"/>
          </a:xfrm>
        </p:grpSpPr>
        <p:pic>
          <p:nvPicPr>
            <p:cNvPr id="1051" name="Picture 6" descr="Dauhoi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7" descr="ag00317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0" name="Picture 8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12573000" y="381000"/>
            <a:ext cx="1295400" cy="1858963"/>
            <a:chOff x="0" y="480"/>
            <a:chExt cx="1087" cy="1955"/>
          </a:xfrm>
        </p:grpSpPr>
        <p:pic>
          <p:nvPicPr>
            <p:cNvPr id="1049" name="Picture 10" descr="Dauhoi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11" descr="ag00317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2" name="Picture 12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10058400" y="1371600"/>
            <a:ext cx="1295400" cy="1858963"/>
            <a:chOff x="0" y="480"/>
            <a:chExt cx="1087" cy="1955"/>
          </a:xfrm>
        </p:grpSpPr>
        <p:pic>
          <p:nvPicPr>
            <p:cNvPr id="1047" name="Picture 14" descr="Dauhoi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15" descr="ag00317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16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5" name="Group 17"/>
          <p:cNvGrpSpPr>
            <a:grpSpLocks/>
          </p:cNvGrpSpPr>
          <p:nvPr/>
        </p:nvGrpSpPr>
        <p:grpSpPr bwMode="auto">
          <a:xfrm>
            <a:off x="10744200" y="457200"/>
            <a:ext cx="1295400" cy="1858963"/>
            <a:chOff x="0" y="480"/>
            <a:chExt cx="1087" cy="1955"/>
          </a:xfrm>
        </p:grpSpPr>
        <p:pic>
          <p:nvPicPr>
            <p:cNvPr id="1045" name="Picture 18" descr="Dauhoi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19" descr="ag00317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6" name="Picture 20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668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7" name="AutoShape 21"/>
          <p:cNvSpPr>
            <a:spLocks noChangeArrowheads="1"/>
          </p:cNvSpPr>
          <p:nvPr/>
        </p:nvSpPr>
        <p:spPr bwMode="auto">
          <a:xfrm>
            <a:off x="304800" y="1676400"/>
            <a:ext cx="8001000" cy="5181600"/>
          </a:xfrm>
          <a:prstGeom prst="irregularSeal1">
            <a:avLst/>
          </a:prstGeom>
          <a:gradFill rotWithShape="1">
            <a:gsLst>
              <a:gs pos="0">
                <a:srgbClr val="66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9400ED"/>
                </a:solidFill>
                <a:latin typeface="Times New Roman" pitchFamily="18" charset="0"/>
                <a:cs typeface="Times New Roman" pitchFamily="18" charset="0"/>
              </a:rPr>
              <a:t>Cô vừa đọc cho các </a:t>
            </a:r>
          </a:p>
          <a:p>
            <a:pPr algn="ctr"/>
            <a:r>
              <a:rPr lang="en-US" altLang="en-US" sz="4400">
                <a:solidFill>
                  <a:srgbClr val="9400ED"/>
                </a:solidFill>
                <a:latin typeface="Times New Roman" pitchFamily="18" charset="0"/>
                <a:cs typeface="Times New Roman" pitchFamily="18" charset="0"/>
              </a:rPr>
              <a:t>con nghe bài thơ gì?</a:t>
            </a:r>
          </a:p>
          <a:p>
            <a:pPr algn="ctr"/>
            <a:endParaRPr lang="en-US" altLang="en-US" sz="4400">
              <a:solidFill>
                <a:srgbClr val="9400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22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3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6" imgW="1278331" imgH="1273759" progId="MS_ClipArt_Gallery">
                  <p:embed/>
                </p:oleObj>
              </mc:Choice>
              <mc:Fallback>
                <p:oleObj r:id="rId6" imgW="1278331" imgH="1273759" progId="MS_ClipArt_Gallery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4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8" imgW="1999793" imgH="1831543" progId="MS_ClipArt_Gallery">
                  <p:embed/>
                </p:oleObj>
              </mc:Choice>
              <mc:Fallback>
                <p:oleObj r:id="rId8" imgW="1999793" imgH="1831543" progId="MS_ClipArt_Gallery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9" name="Picture 25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26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055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27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2895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28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77343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29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30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4963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2209800" y="457200"/>
            <a:ext cx="1295400" cy="1858963"/>
            <a:chOff x="0" y="480"/>
            <a:chExt cx="1087" cy="1955"/>
          </a:xfrm>
        </p:grpSpPr>
        <p:pic>
          <p:nvPicPr>
            <p:cNvPr id="2064" name="Picture 3" descr="Dauhoi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4" descr="ag00317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6172200" y="533400"/>
            <a:ext cx="1295400" cy="1858963"/>
            <a:chOff x="0" y="480"/>
            <a:chExt cx="1087" cy="1955"/>
          </a:xfrm>
        </p:grpSpPr>
        <p:pic>
          <p:nvPicPr>
            <p:cNvPr id="2062" name="Picture 6" descr="Dauhoi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7" descr="ag00317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4" name="Picture 8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1524000" y="2209800"/>
            <a:ext cx="6477000" cy="38862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FF00FF"/>
              </a:gs>
              <a:gs pos="100000">
                <a:srgbClr val="FFFF6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4FC4"/>
                </a:solidFill>
                <a:latin typeface="Times New Roman" pitchFamily="18" charset="0"/>
                <a:cs typeface="Times New Roman" pitchFamily="18" charset="0"/>
              </a:rPr>
              <a:t>Trong bài thơ: </a:t>
            </a:r>
          </a:p>
          <a:p>
            <a:pPr algn="ctr"/>
            <a:r>
              <a:rPr lang="en-US" altLang="en-US" sz="4000">
                <a:solidFill>
                  <a:srgbClr val="004FC4"/>
                </a:solidFill>
                <a:latin typeface="Times New Roman" pitchFamily="18" charset="0"/>
                <a:cs typeface="Times New Roman" pitchFamily="18" charset="0"/>
              </a:rPr>
              <a:t>“Cháu chào ông ạ!”</a:t>
            </a:r>
          </a:p>
          <a:p>
            <a:pPr algn="ctr"/>
            <a:r>
              <a:rPr lang="en-US" altLang="en-US" sz="4000">
                <a:solidFill>
                  <a:srgbClr val="004FC4"/>
                </a:solidFill>
                <a:latin typeface="Times New Roman" pitchFamily="18" charset="0"/>
                <a:cs typeface="Times New Roman" pitchFamily="18" charset="0"/>
              </a:rPr>
              <a:t> có những ai ?</a:t>
            </a:r>
          </a:p>
        </p:txBody>
      </p:sp>
      <p:graphicFrame>
        <p:nvGraphicFramePr>
          <p:cNvPr id="2050" name="Object 13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6" imgW="1278331" imgH="1273759" progId="MS_ClipArt_Gallery">
                  <p:embed/>
                </p:oleObj>
              </mc:Choice>
              <mc:Fallback>
                <p:oleObj r:id="rId6" imgW="1278331" imgH="1273759" progId="MS_ClipArt_Gallery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4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8" imgW="1999793" imgH="1831543" progId="MS_ClipArt_Gallery">
                  <p:embed/>
                </p:oleObj>
              </mc:Choice>
              <mc:Fallback>
                <p:oleObj r:id="rId8" imgW="1999793" imgH="1831543" progId="MS_ClipArt_Gallery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9" name="Picture 15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6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362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124200" y="762000"/>
            <a:ext cx="3810000" cy="1524000"/>
            <a:chOff x="816" y="528"/>
            <a:chExt cx="2400" cy="960"/>
          </a:xfrm>
        </p:grpSpPr>
        <p:sp>
          <p:nvSpPr>
            <p:cNvPr id="35861" name="Oval 9"/>
            <p:cNvSpPr>
              <a:spLocks noChangeArrowheads="1"/>
            </p:cNvSpPr>
            <p:nvPr/>
          </p:nvSpPr>
          <p:spPr bwMode="auto">
            <a:xfrm>
              <a:off x="816" y="528"/>
              <a:ext cx="2400" cy="9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66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endParaRPr lang="vi-VN" altLang="en-US" sz="1800"/>
            </a:p>
          </p:txBody>
        </p:sp>
        <p:pic>
          <p:nvPicPr>
            <p:cNvPr id="35862" name="Picture 10" descr="3D_bird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624"/>
              <a:ext cx="1392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638800" y="2362200"/>
            <a:ext cx="3200400" cy="3048000"/>
            <a:chOff x="2832" y="1728"/>
            <a:chExt cx="2640" cy="2208"/>
          </a:xfrm>
        </p:grpSpPr>
        <p:sp>
          <p:nvSpPr>
            <p:cNvPr id="35859" name="Rectangle 12"/>
            <p:cNvSpPr>
              <a:spLocks noChangeArrowheads="1"/>
            </p:cNvSpPr>
            <p:nvPr/>
          </p:nvSpPr>
          <p:spPr bwMode="auto">
            <a:xfrm>
              <a:off x="2832" y="1728"/>
              <a:ext cx="2640" cy="22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5957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endParaRPr lang="vi-VN" altLang="en-US" sz="1800"/>
            </a:p>
          </p:txBody>
        </p:sp>
        <p:pic>
          <p:nvPicPr>
            <p:cNvPr id="35860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256"/>
              <a:ext cx="160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819400" y="4419600"/>
            <a:ext cx="2819400" cy="2209800"/>
            <a:chOff x="288" y="2304"/>
            <a:chExt cx="1776" cy="1392"/>
          </a:xfrm>
        </p:grpSpPr>
        <p:sp>
          <p:nvSpPr>
            <p:cNvPr id="35856" name="Oval 17"/>
            <p:cNvSpPr>
              <a:spLocks noChangeArrowheads="1"/>
            </p:cNvSpPr>
            <p:nvPr/>
          </p:nvSpPr>
          <p:spPr bwMode="auto">
            <a:xfrm>
              <a:off x="288" y="2304"/>
              <a:ext cx="1776" cy="13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endParaRPr lang="vi-VN" altLang="en-US" sz="1800"/>
            </a:p>
          </p:txBody>
        </p:sp>
        <p:pic>
          <p:nvPicPr>
            <p:cNvPr id="35857" name="Picture 1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736"/>
              <a:ext cx="86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8" name="Picture 1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496"/>
              <a:ext cx="48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0" y="1066800"/>
            <a:ext cx="3048000" cy="4572000"/>
            <a:chOff x="0" y="432"/>
            <a:chExt cx="2148" cy="3360"/>
          </a:xfrm>
        </p:grpSpPr>
        <p:pic>
          <p:nvPicPr>
            <p:cNvPr id="35854" name="Picture 2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2148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5" name="Picture 2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32"/>
              <a:ext cx="67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6" name="Line 18"/>
          <p:cNvSpPr>
            <a:spLocks noChangeShapeType="1"/>
          </p:cNvSpPr>
          <p:nvPr/>
        </p:nvSpPr>
        <p:spPr bwMode="auto">
          <a:xfrm flipH="1">
            <a:off x="1600200" y="457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Oval 19"/>
          <p:cNvSpPr>
            <a:spLocks noChangeArrowheads="1"/>
          </p:cNvSpPr>
          <p:nvPr/>
        </p:nvSpPr>
        <p:spPr bwMode="auto">
          <a:xfrm>
            <a:off x="1143000" y="152400"/>
            <a:ext cx="1143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11C17"/>
                </a:solidFill>
              </a:rPr>
              <a:t>Ông</a:t>
            </a:r>
            <a:endParaRPr lang="vi-VN" altLang="en-US">
              <a:solidFill>
                <a:srgbClr val="F11C17"/>
              </a:solidFill>
            </a:endParaRPr>
          </a:p>
        </p:txBody>
      </p:sp>
      <p:sp>
        <p:nvSpPr>
          <p:cNvPr id="35848" name="Line 23"/>
          <p:cNvSpPr>
            <a:spLocks noChangeShapeType="1"/>
          </p:cNvSpPr>
          <p:nvPr/>
        </p:nvSpPr>
        <p:spPr bwMode="auto">
          <a:xfrm flipV="1">
            <a:off x="2057400" y="60960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Oval 24"/>
          <p:cNvSpPr>
            <a:spLocks noChangeArrowheads="1"/>
          </p:cNvSpPr>
          <p:nvPr/>
        </p:nvSpPr>
        <p:spPr bwMode="auto">
          <a:xfrm>
            <a:off x="838200" y="5943600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11C17"/>
                </a:solidFill>
              </a:rPr>
              <a:t>Gà con</a:t>
            </a:r>
            <a:endParaRPr lang="vi-VN" altLang="en-US">
              <a:solidFill>
                <a:srgbClr val="F11C17"/>
              </a:solidFill>
            </a:endParaRPr>
          </a:p>
        </p:txBody>
      </p:sp>
      <p:sp>
        <p:nvSpPr>
          <p:cNvPr id="35850" name="Line 26"/>
          <p:cNvSpPr>
            <a:spLocks noChangeShapeType="1"/>
          </p:cNvSpPr>
          <p:nvPr/>
        </p:nvSpPr>
        <p:spPr bwMode="auto">
          <a:xfrm flipH="1">
            <a:off x="6629400" y="685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Oval 27"/>
          <p:cNvSpPr>
            <a:spLocks noChangeArrowheads="1"/>
          </p:cNvSpPr>
          <p:nvPr/>
        </p:nvSpPr>
        <p:spPr bwMode="auto">
          <a:xfrm>
            <a:off x="6858000" y="1524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11C17"/>
                </a:solidFill>
              </a:rPr>
              <a:t>Chú chim</a:t>
            </a:r>
            <a:endParaRPr lang="vi-VN" altLang="en-US">
              <a:solidFill>
                <a:srgbClr val="F11C17"/>
              </a:solidFill>
            </a:endParaRPr>
          </a:p>
        </p:txBody>
      </p:sp>
      <p:sp>
        <p:nvSpPr>
          <p:cNvPr id="35852" name="Line 29"/>
          <p:cNvSpPr>
            <a:spLocks noChangeShapeType="1"/>
          </p:cNvSpPr>
          <p:nvPr/>
        </p:nvSpPr>
        <p:spPr bwMode="auto">
          <a:xfrm flipV="1">
            <a:off x="7543800" y="4800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Oval 30"/>
          <p:cNvSpPr>
            <a:spLocks noChangeArrowheads="1"/>
          </p:cNvSpPr>
          <p:nvPr/>
        </p:nvSpPr>
        <p:spPr bwMode="auto">
          <a:xfrm>
            <a:off x="6705600" y="5715000"/>
            <a:ext cx="1447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11C17"/>
                </a:solidFill>
              </a:rPr>
              <a:t>Bạn ếch</a:t>
            </a:r>
            <a:endParaRPr lang="vi-VN" altLang="en-US">
              <a:solidFill>
                <a:srgbClr val="F11C17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6867" name="Picture 2" descr="hinh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8" name="Text Box 5"/>
            <p:cNvSpPr txBox="1">
              <a:spLocks noChangeArrowheads="1"/>
            </p:cNvSpPr>
            <p:nvPr/>
          </p:nvSpPr>
          <p:spPr bwMode="auto">
            <a:xfrm>
              <a:off x="1584" y="960"/>
              <a:ext cx="2928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Khi gặp ông các bạn đã làm gì?</a:t>
              </a: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J02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2667000" y="26670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1800">
              <a:latin typeface=".VnTime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95400" y="1066800"/>
            <a:ext cx="6781800" cy="4038600"/>
            <a:chOff x="816" y="672"/>
            <a:chExt cx="4272" cy="2544"/>
          </a:xfrm>
        </p:grpSpPr>
        <p:sp>
          <p:nvSpPr>
            <p:cNvPr id="37893" name="AutoShape 7"/>
            <p:cNvSpPr>
              <a:spLocks noChangeArrowheads="1"/>
            </p:cNvSpPr>
            <p:nvPr/>
          </p:nvSpPr>
          <p:spPr bwMode="auto">
            <a:xfrm>
              <a:off x="816" y="672"/>
              <a:ext cx="4272" cy="2544"/>
            </a:xfrm>
            <a:prstGeom prst="irregularSeal1">
              <a:avLst/>
            </a:prstGeom>
            <a:gradFill rotWithShape="1">
              <a:gsLst>
                <a:gs pos="0">
                  <a:srgbClr val="BC32FA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endParaRPr lang="vi-VN" altLang="en-US" sz="1800"/>
            </a:p>
          </p:txBody>
        </p:sp>
        <p:sp>
          <p:nvSpPr>
            <p:cNvPr id="37894" name="Text Box 9"/>
            <p:cNvSpPr txBox="1">
              <a:spLocks noChangeArrowheads="1"/>
            </p:cNvSpPr>
            <p:nvPr/>
          </p:nvSpPr>
          <p:spPr bwMode="auto">
            <a:xfrm>
              <a:off x="1728" y="1440"/>
              <a:ext cx="2496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4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Ông đã khen các bạn như thế nào?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hanhma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68313" y="944563"/>
            <a:ext cx="82804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en-US" altLang="en-US" sz="4000">
                <a:solidFill>
                  <a:srgbClr val="FFFF66"/>
                </a:solidFill>
                <a:latin typeface="Arial" charset="0"/>
                <a:cs typeface="Arial" charset="0"/>
              </a:rPr>
              <a:t>Trẻ đọc thơ: </a:t>
            </a:r>
          </a:p>
          <a:p>
            <a:pPr eaLnBrk="1" hangingPunct="1"/>
            <a:r>
              <a:rPr lang="en-US" altLang="en-US" sz="4000">
                <a:solidFill>
                  <a:srgbClr val="FFFF66"/>
                </a:solidFill>
                <a:latin typeface="Arial" charset="0"/>
                <a:cs typeface="Arial" charset="0"/>
              </a:rPr>
              <a:t>Cô cho cả lớp trẻ đọc 2-3 lần</a:t>
            </a:r>
          </a:p>
          <a:p>
            <a:pPr eaLnBrk="1" hangingPunct="1">
              <a:buFontTx/>
              <a:buChar char="-"/>
            </a:pPr>
            <a:r>
              <a:rPr lang="en-US" altLang="en-US" sz="4000">
                <a:solidFill>
                  <a:srgbClr val="FFFF66"/>
                </a:solidFill>
                <a:latin typeface="Arial" charset="0"/>
                <a:cs typeface="Arial" charset="0"/>
              </a:rPr>
              <a:t> Cô cho tổ, nhóm, cá nhân trẻ đọc</a:t>
            </a:r>
          </a:p>
          <a:p>
            <a:pPr eaLnBrk="1" hangingPunct="1"/>
            <a:r>
              <a:rPr lang="en-US" altLang="en-US" sz="4000">
                <a:solidFill>
                  <a:srgbClr val="FFFF66"/>
                </a:solidFill>
                <a:latin typeface="Arial" charset="0"/>
                <a:cs typeface="Arial" charset="0"/>
              </a:rPr>
              <a:t>( Cô sửa sai, khuyến khích trẻ đọc)</a:t>
            </a:r>
            <a:endParaRPr lang="vi-VN" altLang="en-US" sz="4000">
              <a:solidFill>
                <a:srgbClr val="FFFF6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609600" y="228600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endParaRPr lang="vi-VN" altLang="en-US" sz="1800"/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838200" y="2286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Mục đích- yêu cầu</a:t>
            </a: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609600" y="990600"/>
            <a:ext cx="838200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ạ,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ạ”: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000" b="1" dirty="0">
                <a:solidFill>
                  <a:srgbClr val="9400ED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4" grpId="0"/>
      <p:bldP spid="491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2"/>
          <p:cNvGrpSpPr>
            <a:grpSpLocks/>
          </p:cNvGrpSpPr>
          <p:nvPr/>
        </p:nvGrpSpPr>
        <p:grpSpPr bwMode="auto">
          <a:xfrm>
            <a:off x="1066800" y="457200"/>
            <a:ext cx="1295400" cy="1858963"/>
            <a:chOff x="0" y="480"/>
            <a:chExt cx="1087" cy="1955"/>
          </a:xfrm>
        </p:grpSpPr>
        <p:pic>
          <p:nvPicPr>
            <p:cNvPr id="3103" name="Picture 3" descr="Dauhoi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4" descr="ag00317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5715000" y="457200"/>
            <a:ext cx="1295400" cy="1858963"/>
            <a:chOff x="0" y="480"/>
            <a:chExt cx="1087" cy="1955"/>
          </a:xfrm>
        </p:grpSpPr>
        <p:pic>
          <p:nvPicPr>
            <p:cNvPr id="3101" name="Picture 6" descr="Dauhoi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7" descr="ag00317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8" name="Picture 8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9"/>
          <p:cNvGrpSpPr>
            <a:grpSpLocks/>
          </p:cNvGrpSpPr>
          <p:nvPr/>
        </p:nvGrpSpPr>
        <p:grpSpPr bwMode="auto">
          <a:xfrm>
            <a:off x="12573000" y="381000"/>
            <a:ext cx="1295400" cy="1858963"/>
            <a:chOff x="0" y="480"/>
            <a:chExt cx="1087" cy="1955"/>
          </a:xfrm>
        </p:grpSpPr>
        <p:pic>
          <p:nvPicPr>
            <p:cNvPr id="3099" name="Picture 10" descr="Dauhoi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0" name="Picture 11" descr="ag00317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0" name="Picture 12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1" name="Group 13"/>
          <p:cNvGrpSpPr>
            <a:grpSpLocks/>
          </p:cNvGrpSpPr>
          <p:nvPr/>
        </p:nvGrpSpPr>
        <p:grpSpPr bwMode="auto">
          <a:xfrm>
            <a:off x="10058400" y="1371600"/>
            <a:ext cx="1295400" cy="1858963"/>
            <a:chOff x="0" y="480"/>
            <a:chExt cx="1087" cy="1955"/>
          </a:xfrm>
        </p:grpSpPr>
        <p:pic>
          <p:nvPicPr>
            <p:cNvPr id="3097" name="Picture 14" descr="Dauhoi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Picture 15" descr="ag00317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2" name="Picture 16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3" name="Group 17"/>
          <p:cNvGrpSpPr>
            <a:grpSpLocks/>
          </p:cNvGrpSpPr>
          <p:nvPr/>
        </p:nvGrpSpPr>
        <p:grpSpPr bwMode="auto">
          <a:xfrm>
            <a:off x="10744200" y="457200"/>
            <a:ext cx="1295400" cy="1858963"/>
            <a:chOff x="0" y="480"/>
            <a:chExt cx="1087" cy="1955"/>
          </a:xfrm>
        </p:grpSpPr>
        <p:pic>
          <p:nvPicPr>
            <p:cNvPr id="3095" name="Picture 18" descr="Dauhoi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Picture 19" descr="ag00317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4" name="Picture 20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668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2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23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r:id="rId6" imgW="1278331" imgH="1273759" progId="MS_ClipArt_Gallery">
                  <p:embed/>
                </p:oleObj>
              </mc:Choice>
              <mc:Fallback>
                <p:oleObj r:id="rId6" imgW="1278331" imgH="1273759" progId="MS_ClipArt_Gallery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4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r:id="rId8" imgW="1999793" imgH="1831543" progId="MS_ClipArt_Gallery">
                  <p:embed/>
                </p:oleObj>
              </mc:Choice>
              <mc:Fallback>
                <p:oleObj r:id="rId8" imgW="1999793" imgH="1831543" progId="MS_ClipArt_Gallery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6" name="Picture 25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6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055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7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2895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8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77343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9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30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4963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Oval 31"/>
          <p:cNvSpPr>
            <a:spLocks noChangeArrowheads="1"/>
          </p:cNvSpPr>
          <p:nvPr/>
        </p:nvSpPr>
        <p:spPr bwMode="auto">
          <a:xfrm>
            <a:off x="609600" y="2514600"/>
            <a:ext cx="7696200" cy="3124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A3FB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endParaRPr lang="vi-VN" altLang="en-US" sz="1800"/>
          </a:p>
        </p:txBody>
      </p:sp>
      <p:sp>
        <p:nvSpPr>
          <p:cNvPr id="3093" name="Text Box 32"/>
          <p:cNvSpPr txBox="1">
            <a:spLocks noChangeArrowheads="1"/>
          </p:cNvSpPr>
          <p:nvPr/>
        </p:nvSpPr>
        <p:spPr bwMode="auto">
          <a:xfrm>
            <a:off x="1371600" y="3505200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1800"/>
          </a:p>
        </p:txBody>
      </p:sp>
      <p:sp>
        <p:nvSpPr>
          <p:cNvPr id="3094" name="Text Box 33"/>
          <p:cNvSpPr txBox="1">
            <a:spLocks noChangeArrowheads="1"/>
          </p:cNvSpPr>
          <p:nvPr/>
        </p:nvSpPr>
        <p:spPr bwMode="auto">
          <a:xfrm>
            <a:off x="1524000" y="1905000"/>
            <a:ext cx="5334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11C17"/>
                </a:solidFill>
                <a:latin typeface="Times New Roman" pitchFamily="18" charset="0"/>
                <a:cs typeface="Times New Roman" pitchFamily="18" charset="0"/>
              </a:rPr>
              <a:t>Giáo dục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đến lớp, khi đi học về các con phải làm gì?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gặp người lớn các con phải lễ phép chào hỏi và phải biết vâng lời ông bà, bố mẹ, thầy cô, các con nhớ chưa nào?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alt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143000" y="1865313"/>
            <a:ext cx="7315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11C17"/>
                </a:solidFill>
                <a:latin typeface="Times New Roman" pitchFamily="18" charset="0"/>
              </a:rPr>
              <a:t>Hoạt động 3: Kết thúc</a:t>
            </a:r>
          </a:p>
          <a:p>
            <a:pPr eaLnBrk="1" hangingPunct="1"/>
            <a:r>
              <a:rPr lang="en-US" altLang="en-US" sz="4000">
                <a:solidFill>
                  <a:srgbClr val="F11C17"/>
                </a:solidFill>
                <a:latin typeface="Times New Roman" pitchFamily="18" charset="0"/>
              </a:rPr>
              <a:t>    Cô nhận xét, tuyên dương trẻ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478d76a0_frame_1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16335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C78050FB9F484BAE8E8262A9851A74C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847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2286000" y="1922463"/>
            <a:ext cx="5791200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</a:rPr>
              <a:t>Giờ học kết thúc</a:t>
            </a:r>
          </a:p>
          <a:p>
            <a:pPr algn="ctr"/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</a:rPr>
              <a:t>Chúc các bé chăm ngoan học giỏi, </a:t>
            </a:r>
          </a:p>
          <a:p>
            <a:pPr algn="ctr"/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</a:rPr>
              <a:t>Kính chúc các cô mạnh khoẻ, thành đạt</a:t>
            </a:r>
          </a:p>
          <a:p>
            <a:pPr algn="ctr"/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</a:rPr>
              <a:t>Xin chân thành cảm ơn!</a:t>
            </a:r>
          </a:p>
          <a:p>
            <a:pPr eaLnBrk="1" hangingPunct="1">
              <a:spcBef>
                <a:spcPct val="50000"/>
              </a:spcBef>
            </a:pPr>
            <a:endParaRPr lang="vi-VN" altLang="en-US" sz="32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a ghi 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667000" y="1371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408113" y="1032570"/>
            <a:ext cx="75072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</a:rPr>
              <a:t>II. CHUẨN BỊ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Chuẩn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bị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cô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  <a:b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minh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họa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thơ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Cháu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ạ</a:t>
            </a:r>
            <a:b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Cô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thuộc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thơ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Cháu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ạ</a:t>
            </a:r>
            <a:b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Nhạc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Cháu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yêu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bà</a:t>
            </a:r>
            <a:endParaRPr lang="vi-VN" alt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rame_celebr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5400" y="1457325"/>
            <a:ext cx="6629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1: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gây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hứng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thú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trẻ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Cháu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bà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đàm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thoại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trẻ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trẻ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bà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còn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ai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nữa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+ Cho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trẻ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dắt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trẻ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5605" name="Chau Yeu Ba - Be Bao A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914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20" fill="hold"/>
                                        <p:tgtEl>
                                          <p:spTgt spid="256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0574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Picturebupb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12112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Picture1bupb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4267200"/>
            <a:ext cx="1562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phcanh 96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638800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phcanh 96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phcanh 96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581400" y="51054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charset="0"/>
              <a:cs typeface="Arial" charset="0"/>
            </a:endParaRP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1600200" y="3657600"/>
            <a:ext cx="586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endParaRPr lang="vi-VN" altLang="en-US" sz="1800" i="1">
              <a:latin typeface="Arial" charset="0"/>
              <a:cs typeface="Arial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286000" y="7620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charset="0"/>
              <a:cs typeface="Arial" charset="0"/>
            </a:endParaRPr>
          </a:p>
        </p:txBody>
      </p:sp>
      <p:pic>
        <p:nvPicPr>
          <p:cNvPr id="26636" name="Picture 12" descr="roses_swaying_back_an_a_mc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3505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roses_swaying_back_an_a_mc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71800"/>
            <a:ext cx="3429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Rectangle 16"/>
          <p:cNvSpPr>
            <a:spLocks noChangeArrowheads="1"/>
          </p:cNvSpPr>
          <p:nvPr/>
        </p:nvSpPr>
        <p:spPr bwMode="auto">
          <a:xfrm>
            <a:off x="1828800" y="1676400"/>
            <a:ext cx="5562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altLang="en-US" sz="4000" b="1">
                <a:solidFill>
                  <a:srgbClr val="F11C17"/>
                </a:solidFill>
                <a:latin typeface="Times New Roman" pitchFamily="18" charset="0"/>
              </a:rPr>
              <a:t>Hoạt động 2: Nội dung</a:t>
            </a:r>
          </a:p>
          <a:p>
            <a:r>
              <a:rPr lang="en-US" altLang="en-US" sz="4000">
                <a:solidFill>
                  <a:srgbClr val="F11C17"/>
                </a:solidFill>
                <a:latin typeface="Times New Roman" pitchFamily="18" charset="0"/>
              </a:rPr>
              <a:t>Thơ Cháu chào ông ạ</a:t>
            </a:r>
            <a:endParaRPr lang="vi-VN" altLang="en-US" sz="4000">
              <a:solidFill>
                <a:srgbClr val="F11C17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2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a ghi 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371600" y="1371600"/>
            <a:ext cx="6934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11C17"/>
                </a:solidFill>
                <a:latin typeface="Times New Roman" pitchFamily="18" charset="0"/>
              </a:rPr>
              <a:t>Cô đọc lần 1: </a:t>
            </a:r>
          </a:p>
          <a:p>
            <a:r>
              <a:rPr lang="en-US" altLang="en-US" sz="4000">
                <a:solidFill>
                  <a:srgbClr val="F11C17"/>
                </a:solidFill>
                <a:latin typeface="Times New Roman" pitchFamily="18" charset="0"/>
              </a:rPr>
              <a:t>- Giọng đọc diễn cảm</a:t>
            </a:r>
          </a:p>
          <a:p>
            <a:r>
              <a:rPr lang="en-US" altLang="en-US" sz="4000">
                <a:solidFill>
                  <a:srgbClr val="F11C17"/>
                </a:solidFill>
                <a:latin typeface="Times New Roman" pitchFamily="18" charset="0"/>
              </a:rPr>
              <a:t>- Hỏi trẻ tên bài thơ, tên tác giả</a:t>
            </a:r>
            <a:endParaRPr lang="vi-VN" altLang="en-US" sz="4000">
              <a:solidFill>
                <a:srgbClr val="F11C17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mtClean="0"/>
              <a:t>        </a:t>
            </a:r>
          </a:p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>
              <a:buFont typeface="Wingdings" pitchFamily="2" charset="2"/>
              <a:buNone/>
            </a:pPr>
            <a:r>
              <a:rPr lang="en-US" altLang="en-US" b="1" smtClean="0">
                <a:latin typeface="Times New Roman" pitchFamily="18" charset="0"/>
              </a:rPr>
              <a:t>          </a:t>
            </a:r>
            <a:endParaRPr lang="en-US" altLang="en-US" sz="36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9331" name="Picture 4" descr="D:\Tieu Binh\hinh nen\%21_%2828%29~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524000" y="1219200"/>
            <a:ext cx="6705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11C17"/>
                </a:solidFill>
                <a:latin typeface="Times New Roman" pitchFamily="18" charset="0"/>
              </a:rPr>
              <a:t>Cô đọc lần 2: </a:t>
            </a:r>
          </a:p>
          <a:p>
            <a:r>
              <a:rPr lang="en-US" altLang="en-US" sz="4000">
                <a:solidFill>
                  <a:srgbClr val="F11C17"/>
                </a:solidFill>
                <a:latin typeface="Times New Roman" pitchFamily="18" charset="0"/>
              </a:rPr>
              <a:t> - Sử dụng hình ảnh minh họa</a:t>
            </a:r>
          </a:p>
          <a:p>
            <a:r>
              <a:rPr lang="en-US" altLang="en-US" sz="4000">
                <a:solidFill>
                  <a:srgbClr val="F11C17"/>
                </a:solidFill>
                <a:latin typeface="Times New Roman" pitchFamily="18" charset="0"/>
              </a:rPr>
              <a:t> - Hỏi trẻ tên bài thơ, tên tác giả</a:t>
            </a:r>
            <a:endParaRPr lang="vi-VN" altLang="en-US" sz="4000">
              <a:solidFill>
                <a:srgbClr val="F11C17"/>
              </a:solidFill>
              <a:latin typeface="Times New Roman" pitchFamily="18" charset="0"/>
            </a:endParaRPr>
          </a:p>
          <a:p>
            <a:r>
              <a:rPr lang="vi-VN" altLang="en-US" sz="4000">
                <a:solidFill>
                  <a:srgbClr val="F11C17"/>
                </a:solidFill>
                <a:latin typeface="Times New Roman" pitchFamily="18" charset="0"/>
              </a:rPr>
              <a:t> - Giảng nội dung bài thơ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93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ChangeArrowheads="1"/>
          </p:cNvSpPr>
          <p:nvPr/>
        </p:nvSpPr>
        <p:spPr bwMode="auto">
          <a:xfrm>
            <a:off x="0" y="-1112520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endParaRPr lang="vi-VN" altLang="en-US" sz="1800"/>
          </a:p>
        </p:txBody>
      </p:sp>
      <p:grpSp>
        <p:nvGrpSpPr>
          <p:cNvPr id="29699" name="Group 11"/>
          <p:cNvGrpSpPr>
            <a:grpSpLocks/>
          </p:cNvGrpSpPr>
          <p:nvPr/>
        </p:nvGrpSpPr>
        <p:grpSpPr bwMode="auto">
          <a:xfrm>
            <a:off x="0" y="1066800"/>
            <a:ext cx="3048000" cy="4572000"/>
            <a:chOff x="0" y="432"/>
            <a:chExt cx="2148" cy="3360"/>
          </a:xfrm>
        </p:grpSpPr>
        <p:pic>
          <p:nvPicPr>
            <p:cNvPr id="29706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2148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32"/>
              <a:ext cx="67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0" name="Group 12"/>
          <p:cNvGrpSpPr>
            <a:grpSpLocks/>
          </p:cNvGrpSpPr>
          <p:nvPr/>
        </p:nvGrpSpPr>
        <p:grpSpPr bwMode="auto">
          <a:xfrm>
            <a:off x="3581400" y="4648200"/>
            <a:ext cx="1371600" cy="1371600"/>
            <a:chOff x="2208" y="3120"/>
            <a:chExt cx="1008" cy="996"/>
          </a:xfrm>
        </p:grpSpPr>
        <p:pic>
          <p:nvPicPr>
            <p:cNvPr id="29704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360"/>
              <a:ext cx="86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120"/>
              <a:ext cx="48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2552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1" name="Picture 9" descr="3D_bird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WordArt 13"/>
          <p:cNvSpPr>
            <a:spLocks noChangeArrowheads="1" noChangeShapeType="1" noTextEdit="1"/>
          </p:cNvSpPr>
          <p:nvPr/>
        </p:nvSpPr>
        <p:spPr bwMode="auto">
          <a:xfrm>
            <a:off x="2895600" y="1066800"/>
            <a:ext cx="5715000" cy="26241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17932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Bài thơ: Cháu chào ông ạ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-0.00764 0.00602 -0.01563 0.00578 -0.02344 0.00856 C -0.02934 0.01319 -0.03229 0.02268 -0.03611 0.03472 C -0.03698 0.03727 -0.03733 0.0412 -0.03837 0.04328 C -0.04566 0.05903 -0.05608 0.06366 -0.06511 0.06944 C -0.07709 0.06852 -0.08907 0.07014 -0.10087 0.06643 C -0.10295 0.06551 -0.104 0.06065 -0.10556 0.05764 C -0.10782 0.05393 -0.1125 0.04629 -0.1125 0.04653 C -0.11563 0.03426 -0.11841 0.02963 -0.12396 0.02592 C -0.13004 0.01574 -0.13438 0.01296 -0.1415 0.00856 C -0.14306 0.00764 -0.14618 0.00578 -0.14618 0.00602 C -0.17813 0.00879 -0.21493 0.02222 -0.24566 0.00254 C -0.24983 -0.0044 -0.25469 -0.01644 -0.25955 -0.02037 C -0.27361 -0.06713 -0.30521 -0.03287 -0.32552 -0.03195 C -0.329 -0.03102 -0.33264 -0.03264 -0.33577 -0.02894 C -0.3441 -0.01968 -0.34705 0.00856 -0.35799 0.00856 C -0.37066 0.00856 -0.38334 0.00856 -0.39584 0.00856 " pathEditMode="relative" rAng="0" ptsTypes="ffffffffffffffffA">
                                      <p:cBhvr>
                                        <p:cTn id="6" dur="3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6"/>
          <p:cNvGrpSpPr>
            <a:grpSpLocks/>
          </p:cNvGrpSpPr>
          <p:nvPr/>
        </p:nvGrpSpPr>
        <p:grpSpPr bwMode="auto">
          <a:xfrm>
            <a:off x="-431800" y="-14288"/>
            <a:ext cx="9575800" cy="6872288"/>
            <a:chOff x="-233" y="-9"/>
            <a:chExt cx="6032" cy="4329"/>
          </a:xfrm>
        </p:grpSpPr>
        <p:sp>
          <p:nvSpPr>
            <p:cNvPr id="30739" name="Freeform 15"/>
            <p:cNvSpPr>
              <a:spLocks/>
            </p:cNvSpPr>
            <p:nvPr/>
          </p:nvSpPr>
          <p:spPr bwMode="auto">
            <a:xfrm>
              <a:off x="-37" y="638"/>
              <a:ext cx="5812" cy="3682"/>
            </a:xfrm>
            <a:custGeom>
              <a:avLst/>
              <a:gdLst>
                <a:gd name="T0" fmla="*/ 19 w 5812"/>
                <a:gd name="T1" fmla="*/ 3669 h 3682"/>
                <a:gd name="T2" fmla="*/ 46 w 5812"/>
                <a:gd name="T3" fmla="*/ 1019 h 3682"/>
                <a:gd name="T4" fmla="*/ 64 w 5812"/>
                <a:gd name="T5" fmla="*/ 868 h 3682"/>
                <a:gd name="T6" fmla="*/ 72 w 5812"/>
                <a:gd name="T7" fmla="*/ 798 h 3682"/>
                <a:gd name="T8" fmla="*/ 64 w 5812"/>
                <a:gd name="T9" fmla="*/ 762 h 3682"/>
                <a:gd name="T10" fmla="*/ 46 w 5812"/>
                <a:gd name="T11" fmla="*/ 815 h 3682"/>
                <a:gd name="T12" fmla="*/ 37 w 5812"/>
                <a:gd name="T13" fmla="*/ 1001 h 3682"/>
                <a:gd name="T14" fmla="*/ 46 w 5812"/>
                <a:gd name="T15" fmla="*/ 576 h 3682"/>
                <a:gd name="T16" fmla="*/ 37 w 5812"/>
                <a:gd name="T17" fmla="*/ 549 h 3682"/>
                <a:gd name="T18" fmla="*/ 28 w 5812"/>
                <a:gd name="T19" fmla="*/ 514 h 3682"/>
                <a:gd name="T20" fmla="*/ 10 w 5812"/>
                <a:gd name="T21" fmla="*/ 461 h 3682"/>
                <a:gd name="T22" fmla="*/ 28 w 5812"/>
                <a:gd name="T23" fmla="*/ 204 h 3682"/>
                <a:gd name="T24" fmla="*/ 55 w 5812"/>
                <a:gd name="T25" fmla="*/ 98 h 3682"/>
                <a:gd name="T26" fmla="*/ 81 w 5812"/>
                <a:gd name="T27" fmla="*/ 115 h 3682"/>
                <a:gd name="T28" fmla="*/ 108 w 5812"/>
                <a:gd name="T29" fmla="*/ 124 h 3682"/>
                <a:gd name="T30" fmla="*/ 188 w 5812"/>
                <a:gd name="T31" fmla="*/ 115 h 3682"/>
                <a:gd name="T32" fmla="*/ 152 w 5812"/>
                <a:gd name="T33" fmla="*/ 98 h 3682"/>
                <a:gd name="T34" fmla="*/ 453 w 5812"/>
                <a:gd name="T35" fmla="*/ 89 h 3682"/>
                <a:gd name="T36" fmla="*/ 1614 w 5812"/>
                <a:gd name="T37" fmla="*/ 80 h 3682"/>
                <a:gd name="T38" fmla="*/ 2536 w 5812"/>
                <a:gd name="T39" fmla="*/ 115 h 3682"/>
                <a:gd name="T40" fmla="*/ 3316 w 5812"/>
                <a:gd name="T41" fmla="*/ 204 h 3682"/>
                <a:gd name="T42" fmla="*/ 3644 w 5812"/>
                <a:gd name="T43" fmla="*/ 248 h 3682"/>
                <a:gd name="T44" fmla="*/ 3759 w 5812"/>
                <a:gd name="T45" fmla="*/ 275 h 3682"/>
                <a:gd name="T46" fmla="*/ 3874 w 5812"/>
                <a:gd name="T47" fmla="*/ 337 h 3682"/>
                <a:gd name="T48" fmla="*/ 4725 w 5812"/>
                <a:gd name="T49" fmla="*/ 292 h 3682"/>
                <a:gd name="T50" fmla="*/ 4805 w 5812"/>
                <a:gd name="T51" fmla="*/ 257 h 3682"/>
                <a:gd name="T52" fmla="*/ 5345 w 5812"/>
                <a:gd name="T53" fmla="*/ 292 h 3682"/>
                <a:gd name="T54" fmla="*/ 5762 w 5812"/>
                <a:gd name="T55" fmla="*/ 319 h 3682"/>
                <a:gd name="T56" fmla="*/ 5806 w 5812"/>
                <a:gd name="T57" fmla="*/ 319 h 3682"/>
                <a:gd name="T58" fmla="*/ 5797 w 5812"/>
                <a:gd name="T59" fmla="*/ 3682 h 36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12"/>
                <a:gd name="T91" fmla="*/ 0 h 3682"/>
                <a:gd name="T92" fmla="*/ 5812 w 5812"/>
                <a:gd name="T93" fmla="*/ 3682 h 36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12" h="3682">
                  <a:moveTo>
                    <a:pt x="19" y="3669"/>
                  </a:moveTo>
                  <a:cubicBezTo>
                    <a:pt x="27" y="2783"/>
                    <a:pt x="36" y="1906"/>
                    <a:pt x="46" y="1019"/>
                  </a:cubicBezTo>
                  <a:cubicBezTo>
                    <a:pt x="47" y="911"/>
                    <a:pt x="44" y="928"/>
                    <a:pt x="64" y="868"/>
                  </a:cubicBezTo>
                  <a:cubicBezTo>
                    <a:pt x="67" y="845"/>
                    <a:pt x="72" y="821"/>
                    <a:pt x="72" y="798"/>
                  </a:cubicBezTo>
                  <a:cubicBezTo>
                    <a:pt x="72" y="786"/>
                    <a:pt x="74" y="755"/>
                    <a:pt x="64" y="762"/>
                  </a:cubicBezTo>
                  <a:cubicBezTo>
                    <a:pt x="48" y="772"/>
                    <a:pt x="46" y="815"/>
                    <a:pt x="46" y="815"/>
                  </a:cubicBezTo>
                  <a:cubicBezTo>
                    <a:pt x="43" y="877"/>
                    <a:pt x="37" y="1063"/>
                    <a:pt x="37" y="1001"/>
                  </a:cubicBezTo>
                  <a:cubicBezTo>
                    <a:pt x="37" y="859"/>
                    <a:pt x="46" y="576"/>
                    <a:pt x="46" y="576"/>
                  </a:cubicBezTo>
                  <a:cubicBezTo>
                    <a:pt x="43" y="567"/>
                    <a:pt x="40" y="558"/>
                    <a:pt x="37" y="549"/>
                  </a:cubicBezTo>
                  <a:cubicBezTo>
                    <a:pt x="34" y="537"/>
                    <a:pt x="32" y="526"/>
                    <a:pt x="28" y="514"/>
                  </a:cubicBezTo>
                  <a:cubicBezTo>
                    <a:pt x="23" y="496"/>
                    <a:pt x="10" y="461"/>
                    <a:pt x="10" y="461"/>
                  </a:cubicBezTo>
                  <a:cubicBezTo>
                    <a:pt x="0" y="380"/>
                    <a:pt x="1" y="281"/>
                    <a:pt x="28" y="204"/>
                  </a:cubicBezTo>
                  <a:cubicBezTo>
                    <a:pt x="31" y="177"/>
                    <a:pt x="34" y="107"/>
                    <a:pt x="55" y="98"/>
                  </a:cubicBezTo>
                  <a:cubicBezTo>
                    <a:pt x="65" y="94"/>
                    <a:pt x="72" y="110"/>
                    <a:pt x="81" y="115"/>
                  </a:cubicBezTo>
                  <a:cubicBezTo>
                    <a:pt x="90" y="119"/>
                    <a:pt x="99" y="121"/>
                    <a:pt x="108" y="124"/>
                  </a:cubicBezTo>
                  <a:cubicBezTo>
                    <a:pt x="135" y="121"/>
                    <a:pt x="165" y="129"/>
                    <a:pt x="188" y="115"/>
                  </a:cubicBezTo>
                  <a:cubicBezTo>
                    <a:pt x="199" y="108"/>
                    <a:pt x="139" y="99"/>
                    <a:pt x="152" y="98"/>
                  </a:cubicBezTo>
                  <a:cubicBezTo>
                    <a:pt x="252" y="88"/>
                    <a:pt x="353" y="92"/>
                    <a:pt x="453" y="89"/>
                  </a:cubicBezTo>
                  <a:cubicBezTo>
                    <a:pt x="892" y="0"/>
                    <a:pt x="512" y="71"/>
                    <a:pt x="1614" y="80"/>
                  </a:cubicBezTo>
                  <a:cubicBezTo>
                    <a:pt x="1965" y="131"/>
                    <a:pt x="1854" y="107"/>
                    <a:pt x="2536" y="115"/>
                  </a:cubicBezTo>
                  <a:cubicBezTo>
                    <a:pt x="2792" y="202"/>
                    <a:pt x="3044" y="198"/>
                    <a:pt x="3316" y="204"/>
                  </a:cubicBezTo>
                  <a:cubicBezTo>
                    <a:pt x="3434" y="244"/>
                    <a:pt x="3498" y="242"/>
                    <a:pt x="3644" y="248"/>
                  </a:cubicBezTo>
                  <a:cubicBezTo>
                    <a:pt x="3704" y="289"/>
                    <a:pt x="3633" y="246"/>
                    <a:pt x="3759" y="275"/>
                  </a:cubicBezTo>
                  <a:cubicBezTo>
                    <a:pt x="3794" y="283"/>
                    <a:pt x="3836" y="324"/>
                    <a:pt x="3874" y="337"/>
                  </a:cubicBezTo>
                  <a:cubicBezTo>
                    <a:pt x="4163" y="330"/>
                    <a:pt x="4437" y="301"/>
                    <a:pt x="4725" y="292"/>
                  </a:cubicBezTo>
                  <a:cubicBezTo>
                    <a:pt x="4754" y="283"/>
                    <a:pt x="4776" y="267"/>
                    <a:pt x="4805" y="257"/>
                  </a:cubicBezTo>
                  <a:cubicBezTo>
                    <a:pt x="5035" y="262"/>
                    <a:pt x="5161" y="238"/>
                    <a:pt x="5345" y="292"/>
                  </a:cubicBezTo>
                  <a:cubicBezTo>
                    <a:pt x="5481" y="383"/>
                    <a:pt x="5348" y="301"/>
                    <a:pt x="5762" y="319"/>
                  </a:cubicBezTo>
                  <a:cubicBezTo>
                    <a:pt x="5812" y="321"/>
                    <a:pt x="5767" y="339"/>
                    <a:pt x="5806" y="319"/>
                  </a:cubicBezTo>
                  <a:cubicBezTo>
                    <a:pt x="5611" y="1423"/>
                    <a:pt x="5797" y="2561"/>
                    <a:pt x="5797" y="3682"/>
                  </a:cubicBezTo>
                </a:path>
              </a:pathLst>
            </a:custGeom>
            <a:gradFill rotWithShape="1">
              <a:gsLst>
                <a:gs pos="0">
                  <a:srgbClr val="EB6F6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Freeform 9"/>
            <p:cNvSpPr>
              <a:spLocks/>
            </p:cNvSpPr>
            <p:nvPr/>
          </p:nvSpPr>
          <p:spPr bwMode="auto">
            <a:xfrm>
              <a:off x="-233" y="-9"/>
              <a:ext cx="6032" cy="1013"/>
            </a:xfrm>
            <a:custGeom>
              <a:avLst/>
              <a:gdLst>
                <a:gd name="T0" fmla="*/ 233 w 6032"/>
                <a:gd name="T1" fmla="*/ 0 h 1013"/>
                <a:gd name="T2" fmla="*/ 765 w 6032"/>
                <a:gd name="T3" fmla="*/ 718 h 1013"/>
                <a:gd name="T4" fmla="*/ 862 w 6032"/>
                <a:gd name="T5" fmla="*/ 700 h 1013"/>
                <a:gd name="T6" fmla="*/ 2510 w 6032"/>
                <a:gd name="T7" fmla="*/ 745 h 1013"/>
                <a:gd name="T8" fmla="*/ 2679 w 6032"/>
                <a:gd name="T9" fmla="*/ 771 h 1013"/>
                <a:gd name="T10" fmla="*/ 3007 w 6032"/>
                <a:gd name="T11" fmla="*/ 824 h 1013"/>
                <a:gd name="T12" fmla="*/ 3397 w 6032"/>
                <a:gd name="T13" fmla="*/ 851 h 1013"/>
                <a:gd name="T14" fmla="*/ 3547 w 6032"/>
                <a:gd name="T15" fmla="*/ 860 h 1013"/>
                <a:gd name="T16" fmla="*/ 3592 w 6032"/>
                <a:gd name="T17" fmla="*/ 895 h 1013"/>
                <a:gd name="T18" fmla="*/ 3911 w 6032"/>
                <a:gd name="T19" fmla="*/ 904 h 1013"/>
                <a:gd name="T20" fmla="*/ 3937 w 6032"/>
                <a:gd name="T21" fmla="*/ 913 h 1013"/>
                <a:gd name="T22" fmla="*/ 3964 w 6032"/>
                <a:gd name="T23" fmla="*/ 931 h 1013"/>
                <a:gd name="T24" fmla="*/ 4035 w 6032"/>
                <a:gd name="T25" fmla="*/ 948 h 1013"/>
                <a:gd name="T26" fmla="*/ 4088 w 6032"/>
                <a:gd name="T27" fmla="*/ 966 h 1013"/>
                <a:gd name="T28" fmla="*/ 4699 w 6032"/>
                <a:gd name="T29" fmla="*/ 957 h 1013"/>
                <a:gd name="T30" fmla="*/ 4788 w 6032"/>
                <a:gd name="T31" fmla="*/ 931 h 1013"/>
                <a:gd name="T32" fmla="*/ 4841 w 6032"/>
                <a:gd name="T33" fmla="*/ 913 h 1013"/>
                <a:gd name="T34" fmla="*/ 5497 w 6032"/>
                <a:gd name="T35" fmla="*/ 922 h 1013"/>
                <a:gd name="T36" fmla="*/ 5532 w 6032"/>
                <a:gd name="T37" fmla="*/ 931 h 1013"/>
                <a:gd name="T38" fmla="*/ 5204 w 6032"/>
                <a:gd name="T39" fmla="*/ 939 h 1013"/>
                <a:gd name="T40" fmla="*/ 5461 w 6032"/>
                <a:gd name="T41" fmla="*/ 966 h 1013"/>
                <a:gd name="T42" fmla="*/ 6002 w 6032"/>
                <a:gd name="T43" fmla="*/ 939 h 1013"/>
                <a:gd name="T44" fmla="*/ 5966 w 6032"/>
                <a:gd name="T45" fmla="*/ 886 h 1013"/>
                <a:gd name="T46" fmla="*/ 5949 w 6032"/>
                <a:gd name="T47" fmla="*/ 860 h 1013"/>
                <a:gd name="T48" fmla="*/ 6002 w 6032"/>
                <a:gd name="T49" fmla="*/ 851 h 1013"/>
                <a:gd name="T50" fmla="*/ 6002 w 6032"/>
                <a:gd name="T51" fmla="*/ 966 h 1013"/>
                <a:gd name="T52" fmla="*/ 5984 w 6032"/>
                <a:gd name="T53" fmla="*/ 913 h 1013"/>
                <a:gd name="T54" fmla="*/ 5966 w 6032"/>
                <a:gd name="T55" fmla="*/ 860 h 1013"/>
                <a:gd name="T56" fmla="*/ 5975 w 6032"/>
                <a:gd name="T57" fmla="*/ 886 h 1013"/>
                <a:gd name="T58" fmla="*/ 5993 w 6032"/>
                <a:gd name="T59" fmla="*/ 248 h 1013"/>
                <a:gd name="T60" fmla="*/ 5966 w 6032"/>
                <a:gd name="T61" fmla="*/ 18 h 10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032"/>
                <a:gd name="T94" fmla="*/ 0 h 1013"/>
                <a:gd name="T95" fmla="*/ 6032 w 6032"/>
                <a:gd name="T96" fmla="*/ 1013 h 10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032" h="1013">
                  <a:moveTo>
                    <a:pt x="233" y="0"/>
                  </a:moveTo>
                  <a:cubicBezTo>
                    <a:pt x="244" y="885"/>
                    <a:pt x="0" y="743"/>
                    <a:pt x="765" y="718"/>
                  </a:cubicBezTo>
                  <a:cubicBezTo>
                    <a:pt x="798" y="717"/>
                    <a:pt x="829" y="705"/>
                    <a:pt x="862" y="700"/>
                  </a:cubicBezTo>
                  <a:cubicBezTo>
                    <a:pt x="1415" y="706"/>
                    <a:pt x="1960" y="722"/>
                    <a:pt x="2510" y="745"/>
                  </a:cubicBezTo>
                  <a:cubicBezTo>
                    <a:pt x="2566" y="753"/>
                    <a:pt x="2623" y="763"/>
                    <a:pt x="2679" y="771"/>
                  </a:cubicBezTo>
                  <a:cubicBezTo>
                    <a:pt x="2784" y="825"/>
                    <a:pt x="2887" y="818"/>
                    <a:pt x="3007" y="824"/>
                  </a:cubicBezTo>
                  <a:cubicBezTo>
                    <a:pt x="3131" y="867"/>
                    <a:pt x="3269" y="847"/>
                    <a:pt x="3397" y="851"/>
                  </a:cubicBezTo>
                  <a:cubicBezTo>
                    <a:pt x="3447" y="854"/>
                    <a:pt x="3498" y="850"/>
                    <a:pt x="3547" y="860"/>
                  </a:cubicBezTo>
                  <a:cubicBezTo>
                    <a:pt x="3681" y="888"/>
                    <a:pt x="3455" y="888"/>
                    <a:pt x="3592" y="895"/>
                  </a:cubicBezTo>
                  <a:cubicBezTo>
                    <a:pt x="3698" y="901"/>
                    <a:pt x="3805" y="901"/>
                    <a:pt x="3911" y="904"/>
                  </a:cubicBezTo>
                  <a:cubicBezTo>
                    <a:pt x="3920" y="907"/>
                    <a:pt x="3929" y="909"/>
                    <a:pt x="3937" y="913"/>
                  </a:cubicBezTo>
                  <a:cubicBezTo>
                    <a:pt x="3947" y="918"/>
                    <a:pt x="3954" y="927"/>
                    <a:pt x="3964" y="931"/>
                  </a:cubicBezTo>
                  <a:cubicBezTo>
                    <a:pt x="3987" y="939"/>
                    <a:pt x="4011" y="942"/>
                    <a:pt x="4035" y="948"/>
                  </a:cubicBezTo>
                  <a:cubicBezTo>
                    <a:pt x="4053" y="952"/>
                    <a:pt x="4088" y="966"/>
                    <a:pt x="4088" y="966"/>
                  </a:cubicBezTo>
                  <a:cubicBezTo>
                    <a:pt x="4292" y="963"/>
                    <a:pt x="4495" y="965"/>
                    <a:pt x="4699" y="957"/>
                  </a:cubicBezTo>
                  <a:cubicBezTo>
                    <a:pt x="4730" y="956"/>
                    <a:pt x="4758" y="940"/>
                    <a:pt x="4788" y="931"/>
                  </a:cubicBezTo>
                  <a:cubicBezTo>
                    <a:pt x="4806" y="926"/>
                    <a:pt x="4841" y="913"/>
                    <a:pt x="4841" y="913"/>
                  </a:cubicBezTo>
                  <a:cubicBezTo>
                    <a:pt x="5060" y="916"/>
                    <a:pt x="5278" y="916"/>
                    <a:pt x="5497" y="922"/>
                  </a:cubicBezTo>
                  <a:cubicBezTo>
                    <a:pt x="5509" y="922"/>
                    <a:pt x="5544" y="930"/>
                    <a:pt x="5532" y="931"/>
                  </a:cubicBezTo>
                  <a:cubicBezTo>
                    <a:pt x="5423" y="937"/>
                    <a:pt x="5313" y="936"/>
                    <a:pt x="5204" y="939"/>
                  </a:cubicBezTo>
                  <a:cubicBezTo>
                    <a:pt x="5313" y="1013"/>
                    <a:pt x="5236" y="976"/>
                    <a:pt x="5461" y="966"/>
                  </a:cubicBezTo>
                  <a:cubicBezTo>
                    <a:pt x="5668" y="896"/>
                    <a:pt x="5495" y="948"/>
                    <a:pt x="6002" y="939"/>
                  </a:cubicBezTo>
                  <a:cubicBezTo>
                    <a:pt x="5990" y="921"/>
                    <a:pt x="5978" y="904"/>
                    <a:pt x="5966" y="886"/>
                  </a:cubicBezTo>
                  <a:cubicBezTo>
                    <a:pt x="5960" y="877"/>
                    <a:pt x="5949" y="860"/>
                    <a:pt x="5949" y="860"/>
                  </a:cubicBezTo>
                  <a:cubicBezTo>
                    <a:pt x="5963" y="761"/>
                    <a:pt x="5952" y="801"/>
                    <a:pt x="6002" y="851"/>
                  </a:cubicBezTo>
                  <a:cubicBezTo>
                    <a:pt x="6015" y="887"/>
                    <a:pt x="6032" y="926"/>
                    <a:pt x="6002" y="966"/>
                  </a:cubicBezTo>
                  <a:cubicBezTo>
                    <a:pt x="5991" y="981"/>
                    <a:pt x="5990" y="931"/>
                    <a:pt x="5984" y="913"/>
                  </a:cubicBezTo>
                  <a:cubicBezTo>
                    <a:pt x="5978" y="895"/>
                    <a:pt x="5966" y="860"/>
                    <a:pt x="5966" y="860"/>
                  </a:cubicBezTo>
                  <a:lnTo>
                    <a:pt x="5975" y="886"/>
                  </a:lnTo>
                  <a:cubicBezTo>
                    <a:pt x="5978" y="673"/>
                    <a:pt x="5993" y="461"/>
                    <a:pt x="5993" y="248"/>
                  </a:cubicBezTo>
                  <a:cubicBezTo>
                    <a:pt x="5993" y="135"/>
                    <a:pt x="5966" y="99"/>
                    <a:pt x="5966" y="18"/>
                  </a:cubicBezTo>
                </a:path>
              </a:pathLst>
            </a:custGeom>
            <a:gradFill rotWithShape="1">
              <a:gsLst>
                <a:gs pos="0">
                  <a:srgbClr val="A8F2F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124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0"/>
            <a:ext cx="3505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7" name="Group 31"/>
          <p:cNvGrpSpPr>
            <a:grpSpLocks/>
          </p:cNvGrpSpPr>
          <p:nvPr/>
        </p:nvGrpSpPr>
        <p:grpSpPr bwMode="auto">
          <a:xfrm>
            <a:off x="533400" y="1524000"/>
            <a:ext cx="1752600" cy="1238250"/>
            <a:chOff x="336" y="960"/>
            <a:chExt cx="1104" cy="780"/>
          </a:xfrm>
        </p:grpSpPr>
        <p:pic>
          <p:nvPicPr>
            <p:cNvPr id="30735" name="Picture 25" descr="Flower-02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60"/>
              <a:ext cx="612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6" name="Group 29"/>
            <p:cNvGrpSpPr>
              <a:grpSpLocks/>
            </p:cNvGrpSpPr>
            <p:nvPr/>
          </p:nvGrpSpPr>
          <p:grpSpPr bwMode="auto">
            <a:xfrm>
              <a:off x="336" y="1056"/>
              <a:ext cx="1104" cy="684"/>
              <a:chOff x="336" y="1104"/>
              <a:chExt cx="1104" cy="684"/>
            </a:xfrm>
          </p:grpSpPr>
          <p:pic>
            <p:nvPicPr>
              <p:cNvPr id="30737" name="Picture 20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344"/>
                <a:ext cx="1104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8" name="Picture 27" descr="Flower-03-june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1104"/>
                <a:ext cx="516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728" name="Group 37"/>
          <p:cNvGrpSpPr>
            <a:grpSpLocks/>
          </p:cNvGrpSpPr>
          <p:nvPr/>
        </p:nvGrpSpPr>
        <p:grpSpPr bwMode="auto">
          <a:xfrm>
            <a:off x="6705600" y="1676400"/>
            <a:ext cx="1752600" cy="1247775"/>
            <a:chOff x="4272" y="1104"/>
            <a:chExt cx="1104" cy="786"/>
          </a:xfrm>
        </p:grpSpPr>
        <p:pic>
          <p:nvPicPr>
            <p:cNvPr id="30732" name="Picture 19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392"/>
              <a:ext cx="11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3" name="Picture 34" descr="Flower-04-june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104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4" name="Picture 35" descr="Flower-02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200"/>
              <a:ext cx="516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7239000" y="5181600"/>
            <a:ext cx="1905000" cy="1676400"/>
            <a:chOff x="3024" y="2256"/>
            <a:chExt cx="672" cy="528"/>
          </a:xfrm>
        </p:grpSpPr>
        <p:pic>
          <p:nvPicPr>
            <p:cNvPr id="30730" name="Picture 4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256"/>
              <a:ext cx="29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1" name="Picture 42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4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 advTm="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0.02174 C 0.01337 0.01133 0.00486 0.01688 -0.00295 0.02382 C -0.01059 0.01711 -0.00781 0.01411 -0.01718 0.01734 C -0.025 0.02775 -0.03125 0.0296 -0.04097 0.03445 C -0.04514 0.03954 -0.04843 0.04255 -0.05382 0.04486 C -0.07152 0.04185 -0.06336 0.04532 -0.07274 0.03214 C -0.07482 0.02104 -0.07621 0.00879 -0.08229 0.00047 C -0.08645 0.00116 -0.0908 0.00139 -0.09496 0.00255 C -0.09826 0.00347 -0.10451 0.00694 -0.10451 0.00717 C -0.11076 0.01295 -0.11788 0.02058 -0.12517 0.02382 C -0.12673 0.02243 -0.12882 0.02174 -0.12986 0.01966 C -0.13159 0.01596 -0.13316 0.00694 -0.13316 0.00717 C -0.13368 -0.02196 -0.13333 -0.05086 -0.13472 -0.07977 C -0.13645 -0.11491 -0.17517 -0.10242 -0.19027 -0.10312 C -0.19687 -0.11653 -0.1901 -0.10104 -0.19496 -0.12 C -0.19809 -0.13248 -0.20816 -0.14566 -0.21718 -0.14959 C -0.22135 -0.1489 -0.22552 -0.14751 -0.22986 -0.14751 C -0.23159 -0.14751 -0.23455 -0.14728 -0.23472 -0.14959 C -0.2368 -0.1711 -0.23472 -0.18682 -0.22205 -0.19815 C -0.21458 -0.21271 -0.21701 -0.20508 -0.22048 -0.2363 C -0.2217 -0.24763 -0.22517 -0.25202 -0.22986 -0.2615 C -0.23576 -0.27329 -0.23836 -0.28647 -0.24895 -0.2911 C -0.25 -0.28832 -0.25139 -0.28578 -0.25208 -0.28277 C -0.25729 -0.2578 -0.24514 -0.26728 -0.2776 -0.27005 C -0.2901 -0.28115 -0.27343 -0.26751 -0.28871 -0.2763 C -0.29045 -0.27722 -0.29166 -0.27953 -0.2934 -0.28069 C -0.296 -0.28231 -0.29878 -0.28347 -0.30139 -0.28485 C -0.30503 -0.28971 -0.30885 -0.29479 -0.3125 -0.29965 C -0.31441 -0.30219 -0.31319 -0.30682 -0.31406 -0.31029 C -0.31475 -0.3126 -0.31614 -0.31445 -0.31718 -0.31653 C -0.32222 -0.33734 -0.31527 -0.3089 -0.32048 -0.32925 C -0.32152 -0.33341 -0.32361 -0.34196 -0.32361 -0.34173 C -0.33107 -0.34127 -0.33854 -0.34104 -0.34583 -0.33988 C -0.34739 -0.33965 -0.34895 -0.33803 -0.35052 -0.3378 C -0.36163 -0.33595 -0.38385 -0.33341 -0.38385 -0.33318 C -0.39392 -0.32069 -0.39531 -0.30566 -0.40937 -0.29965 C -0.42031 -0.30936 -0.421 -0.32393 -0.42361 -0.33988 C -0.4243 -0.34427 -0.42639 -0.35468 -0.42673 -0.35468 C -0.43611 -0.35722 -0.44583 -0.35607 -0.45538 -0.35676 C -0.46024 -0.36115 -0.46198 -0.36693 -0.46649 -0.37156 C -0.4717 -0.37711 -0.47743 -0.37988 -0.48385 -0.38219 C -0.51163 -0.37988 -0.50451 -0.38844 -0.5125 -0.3778 " pathEditMode="relative" rAng="0" ptsTypes="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2042547676,C:\Documents and Settings\Administrator\Desktop\fai nop\doibannho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7212465,I:\BAI THI DAY\BAIDUNG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2_Firework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480</Words>
  <Application>Microsoft Office PowerPoint</Application>
  <PresentationFormat>On-screen Show (4:3)</PresentationFormat>
  <Paragraphs>65</Paragraphs>
  <Slides>22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 Black</vt:lpstr>
      <vt:lpstr>Arial</vt:lpstr>
      <vt:lpstr>Calibri</vt:lpstr>
      <vt:lpstr>Comic Sans MS</vt:lpstr>
      <vt:lpstr>Wingdings</vt:lpstr>
      <vt:lpstr>Times New Roman</vt:lpstr>
      <vt:lpstr>.VnTime</vt:lpstr>
      <vt:lpstr>Default Design</vt:lpstr>
      <vt:lpstr>Crayons</vt:lpstr>
      <vt:lpstr>Watermark</vt:lpstr>
      <vt:lpstr>2_Fireworks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Techsi.vn</cp:lastModifiedBy>
  <cp:revision>45</cp:revision>
  <dcterms:created xsi:type="dcterms:W3CDTF">2008-11-13T14:32:19Z</dcterms:created>
  <dcterms:modified xsi:type="dcterms:W3CDTF">2023-09-20T01:35:46Z</dcterms:modified>
</cp:coreProperties>
</file>