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6698D-651E-D11B-E017-0B211DF6D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1C6E0C-DA5F-0FDE-0C0E-C95C7995F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BF6B8-9304-9234-5A5B-8248BBC7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E4C2E-5E7F-4CB3-69C0-E5D694DA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25EE2B-C122-2701-BADB-B1871740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0CBD5A-E785-3902-15EC-5C97C6E7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253080-83A0-44DA-B7FF-679441B69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065077-E0EF-72CA-CBAE-89FA68E9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676BB-B1A3-A2EC-6975-DD7F4C5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BFCA8B-88A7-8F2C-505A-A853110E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797466-3D92-1C09-8DF0-C4DBCD822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2E1BEE-5E86-607D-4AFE-E51EF35A8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B43DF-2872-BD74-7DF3-44968501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02A8DD-F5A8-6DAB-0180-831F931B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268D0-0795-568D-84CE-F64A3D9F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26F2CF-4F38-D95F-A780-7728096A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6CB9F9-8F8C-ABA1-5407-F382D123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3F3115-E6F9-93C2-5335-2E51C46A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339559-84F3-978D-5C32-4CCA3F99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5B2C73-4F25-56F0-A5D3-4FC4E4D3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F774C9-83A3-99FB-B152-5D25E92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FF974E-81A1-02E5-59F9-9A5CAFCBD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CF7929-D0AA-0854-D9EC-6C00A475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9ABCBB-9CF5-2AF7-7D41-E1A65A43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37879C-A7E5-B17B-F083-9D02EF1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6576E-64A6-0849-8174-10D665BB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95057B-8702-9FF1-F9A8-3C6DE5DCA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115F6A-689B-D28E-31D9-6952AC03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8489C4-DE46-5FEB-6B28-DF44D7D3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3A890B-54F2-B2B8-4939-9BC2AEA9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0AEFE2-7718-16E2-C034-84D3ECE1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44B25-D491-9883-5E2F-4D1AAF21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01640F-22F1-28D7-A539-EAA33CCF6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9DCE87-8FD6-A537-9A72-A3AD33523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D2A05A2-0E8D-1E8A-93D5-56DD2D4FA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76413C9-CAD4-A0ED-6877-BD68A4B92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F31F2F-BD4D-D335-FFC3-C51192F9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101EF6-415F-25C8-5FF7-4FC70D92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497038-E8D3-0A36-9AFF-6C50C6C4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F7D835-DDF8-8090-5421-802075BF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2B144B-A241-B507-3D11-FA069A01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ACF723-9B5E-C7BB-E358-B4CF067E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89E5A6-C9A0-29B3-70F8-039673A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81B61F-E23A-BE2B-A8F3-743A131D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E67417-27B7-BD16-C509-960C9F36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31747B-4448-3225-8B91-D7A89B1D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8DD44-0221-989E-9FD0-68FCC633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01CCE4-3ED9-3F19-C197-FF82E14D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570F05-1F3F-C231-2FF5-CFE8372AC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2D0722-DB8B-FCBE-2E2D-3A4F77AF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ABA31F-6F7B-A4E1-981E-C080A0DA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7F3DE6-BFAD-9C86-073B-F0958927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0BA40-C6CA-65CF-B48F-3CA7D9B4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CE7F6B-DC78-6AB1-D8DC-42E696B00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BBB39F-081E-0D19-E1D5-4F305A29A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B4DDBE-194B-9069-D77F-5BEDD566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50E7A8-50DA-737D-BBEA-6F94EF89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9A15B3-9A87-8446-C94F-7FD12005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A67780-9FC1-921E-9740-FA5AEB1F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8E9271-11F7-A0CA-CA14-7DDF0DE7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B9B43-847B-6307-A2B2-79A417597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9910-AD39-46F6-9261-9F0AB9BF58D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210EF6-2AE4-FB9F-68E8-225D58F90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39C5BC-9B2D-89B1-3C26-7E10E6D2C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29300A-2005-1635-4624-75F2A4313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4F0EB9-C7A5-3474-B50C-E701A08D8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100+ hình nền powerpoint dep nhat 2013 - hinhanhsieudep.net">
            <a:extLst>
              <a:ext uri="{FF2B5EF4-FFF2-40B4-BE49-F238E27FC236}">
                <a16:creationId xmlns="" xmlns:a16="http://schemas.microsoft.com/office/drawing/2014/main" id="{8ED22F7F-166C-3E0E-9D27-901635AB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CD29BE-4675-119B-F596-B1EF587662F6}"/>
              </a:ext>
            </a:extLst>
          </p:cNvPr>
          <p:cNvSpPr txBox="1"/>
          <p:nvPr/>
        </p:nvSpPr>
        <p:spPr>
          <a:xfrm>
            <a:off x="3655298" y="0"/>
            <a:ext cx="550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424E82EE-7993-7464-DEFB-C14E71C0B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53" y="830997"/>
            <a:ext cx="829627" cy="8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DA7B0E-4868-14EF-776F-817ECFD86EDE}"/>
              </a:ext>
            </a:extLst>
          </p:cNvPr>
          <p:cNvSpPr txBox="1"/>
          <p:nvPr/>
        </p:nvSpPr>
        <p:spPr>
          <a:xfrm>
            <a:off x="2313074" y="2110589"/>
            <a:ext cx="83892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GDNSVM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DẠY TRẺ VUI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 ĐOÀN KẾT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="" xmlns:a16="http://schemas.microsoft.com/office/drawing/2014/main" id="{1BE94E05-D5ED-1D95-095E-13D2FA7C789A}"/>
              </a:ext>
            </a:extLst>
          </p:cNvPr>
          <p:cNvSpPr/>
          <p:nvPr/>
        </p:nvSpPr>
        <p:spPr>
          <a:xfrm>
            <a:off x="4359910" y="4271825"/>
            <a:ext cx="4495800" cy="514350"/>
          </a:xfrm>
          <a:prstGeom prst="flowChartTerminator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1E7655-C157-D6E4-093C-B68CB4BEB721}"/>
              </a:ext>
            </a:extLst>
          </p:cNvPr>
          <p:cNvSpPr txBox="1"/>
          <p:nvPr/>
        </p:nvSpPr>
        <p:spPr>
          <a:xfrm>
            <a:off x="3883660" y="4179679"/>
            <a:ext cx="54483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anose="020B0906030804020204" pitchFamily="34" charset="0"/>
                <a:cs typeface="Open Sans ExtraBold" panose="020B0906030804020204" pitchFamily="34" charset="0"/>
              </a:rPr>
              <a:t>LỚP MGL A4</a:t>
            </a:r>
          </a:p>
        </p:txBody>
      </p:sp>
    </p:spTree>
    <p:extLst>
      <p:ext uri="{BB962C8B-B14F-4D97-AF65-F5344CB8AC3E}">
        <p14:creationId xmlns:p14="http://schemas.microsoft.com/office/powerpoint/2010/main" val="27539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8B421-DCBD-B172-720D-23D80F632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0AD938-D436-2377-FAFC-466096FC9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EEC27FAF-FB3D-7A1C-741A-D52BFC4C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rò chơi đóng vai theo chủ đề giúp trẻ kỹ năng làm việc nhóm cho trẻ  - KidsOnline">
            <a:extLst>
              <a:ext uri="{FF2B5EF4-FFF2-40B4-BE49-F238E27FC236}">
                <a16:creationId xmlns="" xmlns:a16="http://schemas.microsoft.com/office/drawing/2014/main" id="{A7458970-DCAE-529F-8100-BD37FE10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525975-B771-76D5-ECE8-E05B467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2C0EE6-75BE-2F9B-6D00-CDCA12F6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2F4DB94-8740-25CB-9F06-D4EC773D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0EFF4-1DF8-54C1-4667-EFD41AA1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F14F85-1005-AC5A-169D-6E30FD1B0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EECE4CD-A5A8-B4C7-09C4-06E183CF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6839" y="2331076"/>
            <a:ext cx="5705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5173" y="991673"/>
            <a:ext cx="6413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thi dua cd gia di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6535" y="4321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</Words>
  <Application>Microsoft Office PowerPoint</Application>
  <PresentationFormat>Custom</PresentationFormat>
  <Paragraphs>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14</cp:revision>
  <dcterms:created xsi:type="dcterms:W3CDTF">2022-10-09T01:34:44Z</dcterms:created>
  <dcterms:modified xsi:type="dcterms:W3CDTF">2023-10-09T09:26:27Z</dcterms:modified>
</cp:coreProperties>
</file>