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4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0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5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7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9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0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4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7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8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0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6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3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63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94781" y="929930"/>
            <a:ext cx="3702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KHGD- TUẦN 1 THÁNG 10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01616" y="946483"/>
            <a:ext cx="3250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MGL A4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6733" y="2792121"/>
            <a:ext cx="2169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Thơ: Tay ngoan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94781" y="2268901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LQVH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24" y="2669010"/>
            <a:ext cx="2294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Các bộ phận trên cơ thể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48649" y="2192215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KPKH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92425" y="2130401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LQVT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32687" y="4524196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TẠO HÌNH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65609" y="4418958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ÂM NHẠC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47064" y="4418958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ÔN LUYỆN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08984" y="2547211"/>
            <a:ext cx="29333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Dạy trẻ nhận biết chữ số 6, số lượng và số thứ tự trong phạm vi 6</a:t>
            </a:r>
            <a:endParaRPr lang="en-US" b="1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5720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82027" y="33250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01697" y="4815447"/>
            <a:ext cx="26934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- </a:t>
            </a:r>
            <a:r>
              <a:rPr lang="vi-VN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Dạy hát: Đường và chân </a:t>
            </a:r>
            <a:endParaRPr lang="en-US" b="1" i="0" dirty="0" smtClean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r>
              <a:rPr lang="vi-VN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- TC: Nghe nhanh đoán giỏi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1436206" y="4990456"/>
            <a:ext cx="2590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In, </a:t>
            </a:r>
            <a:r>
              <a:rPr lang="en-US" b="1" i="0" dirty="0" err="1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đồ</a:t>
            </a:r>
            <a:r>
              <a:rPr lang="en-US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b="1" i="0" dirty="0" err="1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hình</a:t>
            </a:r>
            <a:r>
              <a:rPr lang="en-US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b="1" i="0" dirty="0" err="1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từ</a:t>
            </a:r>
            <a:r>
              <a:rPr lang="en-US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b="1" i="0" dirty="0" err="1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bàn</a:t>
            </a:r>
            <a:r>
              <a:rPr lang="en-US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b="1" i="0" dirty="0" err="1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tay</a:t>
            </a:r>
            <a:r>
              <a:rPr lang="en-US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en-US" b="1" i="0" dirty="0" err="1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ngón</a:t>
            </a:r>
            <a:r>
              <a:rPr lang="en-US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US" b="1" i="0" dirty="0" err="1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tay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8184333" y="4896066"/>
            <a:ext cx="25714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i="0" dirty="0" smtClean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Nhận biết các bộ phận trên cơ thể bé.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029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btc</dc:creator>
  <cp:lastModifiedBy>btc</cp:lastModifiedBy>
  <cp:revision>2</cp:revision>
  <dcterms:created xsi:type="dcterms:W3CDTF">2023-10-05T13:43:31Z</dcterms:created>
  <dcterms:modified xsi:type="dcterms:W3CDTF">2023-10-05T13:49:21Z</dcterms:modified>
</cp:coreProperties>
</file>