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5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0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6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9D72C-20B5-4275-8C20-3C548D964DB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656FC-1AF5-48D9-BE3F-657DE00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3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4781" y="929930"/>
            <a:ext cx="370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KHGD- TUẦN 1 THÁNG 10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1616" y="946483"/>
            <a:ext cx="3250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MGL A4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407443"/>
            <a:ext cx="27468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- </a:t>
            </a:r>
            <a:r>
              <a:rPr lang="vi-VN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VĐCB</a:t>
            </a:r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: Chạy đổi hướng theo hiệu lệnh </a:t>
            </a:r>
            <a:endParaRPr lang="en-US" b="1" dirty="0" smtClean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r>
              <a:rPr lang="vi-VN" b="1" dirty="0" smtClean="0">
                <a:solidFill>
                  <a:srgbClr val="333333"/>
                </a:solidFill>
                <a:latin typeface="Tahoma" panose="020B0604030504040204" pitchFamily="34" charset="0"/>
              </a:rPr>
              <a:t>- </a:t>
            </a:r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TCVĐ: Chuyền bóng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94781" y="2085841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PTVĐ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6622" y="2669010"/>
            <a:ext cx="2584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GDNSVMTL: Bé chơi đoàn kết với bạn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48649" y="2192215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KPKH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2425" y="2130401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LQVT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2687" y="4524196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TẠO HÌNH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3340" y="4404615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LQCC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47064" y="4418958"/>
            <a:ext cx="199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ÔN LUYỆN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08984" y="2547211"/>
            <a:ext cx="2933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/>
              <a:t>Tách 6 đối tượng thành 2 phần bằng các cách khác nhau</a:t>
            </a:r>
            <a:endParaRPr lang="en-US" b="1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82027" y="33250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16254" y="4957177"/>
            <a:ext cx="2978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Làm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quen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chữ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Tahoma" panose="020B0604030504040204" pitchFamily="34" charset="0"/>
              </a:rPr>
              <a:t>cái</a:t>
            </a:r>
            <a:r>
              <a:rPr lang="en-US" b="1" dirty="0">
                <a:solidFill>
                  <a:srgbClr val="333333"/>
                </a:solidFill>
                <a:latin typeface="Tahoma" panose="020B0604030504040204" pitchFamily="34" charset="0"/>
              </a:rPr>
              <a:t> a, ă, â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436206" y="4990456"/>
            <a:ext cx="2590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Vẽ người thân trong gia đình bé (Đề tài)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8184333" y="4896066"/>
            <a:ext cx="2571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solidFill>
                  <a:srgbClr val="333333"/>
                </a:solidFill>
                <a:latin typeface="Tahoma" panose="020B0604030504040204" pitchFamily="34" charset="0"/>
              </a:rPr>
              <a:t>Thơ: Thương ông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029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btc</dc:creator>
  <cp:lastModifiedBy>btc</cp:lastModifiedBy>
  <cp:revision>3</cp:revision>
  <dcterms:created xsi:type="dcterms:W3CDTF">2023-10-05T13:43:31Z</dcterms:created>
  <dcterms:modified xsi:type="dcterms:W3CDTF">2023-10-05T14:00:54Z</dcterms:modified>
</cp:coreProperties>
</file>