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.jpg"/>
  <Default Extension="png" ContentType="image/png"/>
  <Default Extension="gif" ContentType="image/gif"/>
  <Default Extension="rels" ContentType="application/vnd.openxmlformats-package.relationship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9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70" r:id="rId3"/>
    <p:sldId id="273" r:id="rId4"/>
    <p:sldId id="263" r:id="rId5"/>
    <p:sldId id="256" r:id="rId6"/>
    <p:sldId id="260" r:id="rId7"/>
    <p:sldId id="259" r:id="rId8"/>
    <p:sldId id="265" r:id="rId9"/>
    <p:sldId id="264" r:id="rId10"/>
    <p:sldId id="268" r:id="rId11"/>
    <p:sldId id="266" r:id="rId12"/>
    <p:sldId id="271" r:id="rId13"/>
    <p:sldId id="272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281" r:id="rId22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3" autoAdjust="0"/>
    <p:restoredTop sz="94660"/>
  </p:normalViewPr>
  <p:slideViewPr>
    <p:cSldViewPr snapToGrid="0">
      <p:cViewPr varScale="1">
        <p:scale>
          <a:sx n="90" d="100"/>
          <a:sy n="90" d="100"/>
        </p:scale>
        <p:origin x="576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8" Type="http://schemas.openxmlformats.org/officeDocument/2006/relationships/customXml" Target="../customXml/item3.xml"/><Relationship Id="rId27" Type="http://schemas.openxmlformats.org/officeDocument/2006/relationships/customXml" Target="../customXml/item2.xml"/><Relationship Id="rId26" Type="http://schemas.openxmlformats.org/officeDocument/2006/relationships/customXml" Target="../customXml/item1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603A8-0969-4944-9DCA-9C82B61F7C5D}" type="datetimeFigureOut">
              <a:rPr lang="vi-VN" smtClean="0"/>
            </a:fld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45E061-B7EB-4F40-B881-7BFFAB0CFCBC}" type="slidenum">
              <a:rPr lang="vi-VN" smtClean="0"/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8.xml"/><Relationship Id="rId2" Type="http://schemas.openxmlformats.org/officeDocument/2006/relationships/image" Target="../media/image14.png"/><Relationship Id="rId1" Type="http://schemas.openxmlformats.org/officeDocument/2006/relationships/image" Target="../media/image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1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1.xml"/><Relationship Id="rId2" Type="http://schemas.openxmlformats.org/officeDocument/2006/relationships/image" Target="../media/image6.png"/><Relationship Id="rId1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2.xml"/><Relationship Id="rId2" Type="http://schemas.openxmlformats.org/officeDocument/2006/relationships/image" Target="../media/image7.png"/><Relationship Id="rId1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3.xml"/><Relationship Id="rId2" Type="http://schemas.openxmlformats.org/officeDocument/2006/relationships/image" Target="../media/image8.png"/><Relationship Id="rId1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4.xml"/><Relationship Id="rId2" Type="http://schemas.openxmlformats.org/officeDocument/2006/relationships/image" Target="../media/image9.png"/><Relationship Id="rId1" Type="http://schemas.openxmlformats.org/officeDocument/2006/relationships/image" Target="../media/image5.jpe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tags" Target="../tags/tag5.xml"/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image" Target="../media/image5.jpe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6.xml"/><Relationship Id="rId2" Type="http://schemas.openxmlformats.org/officeDocument/2006/relationships/image" Target="../media/image12.jpeg"/><Relationship Id="rId1" Type="http://schemas.openxmlformats.org/officeDocument/2006/relationships/image" Target="../media/image5.jpe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tags" Target="../tags/tag7.xml"/><Relationship Id="rId2" Type="http://schemas.openxmlformats.org/officeDocument/2006/relationships/image" Target="../media/image13.jpeg"/><Relationship Id="rId1" Type="http://schemas.openxmlformats.org/officeDocument/2006/relationships/image" Target="../media/image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4549"/>
            <a:ext cx="12192000" cy="710254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408740" y="245050"/>
            <a:ext cx="6172200" cy="12604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UỶ BAN NHÂN DÂN QUẬN LONG BIÊN</a:t>
            </a:r>
            <a:endParaRPr 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0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  <a:endParaRPr lang="en-US" sz="2000" b="1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43114" y="2652331"/>
            <a:ext cx="6172201" cy="513424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Plain">
              <a:avLst/>
            </a:prstTxWarp>
            <a:spAutoFit/>
          </a:bodyPr>
          <a:lstStyle/>
          <a:p>
            <a:pPr algn="ctr"/>
            <a:r>
              <a:rPr lang="en-US" sz="3600" b="1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2060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LĨNH VỰC PHÁT TRIỂN NHẬN THỨC</a:t>
            </a:r>
            <a:endParaRPr lang="en-US" sz="3600" b="1">
              <a:ln w="22225">
                <a:solidFill>
                  <a:schemeClr val="accent2"/>
                </a:solidFill>
                <a:prstDash val="solid"/>
              </a:ln>
              <a:solidFill>
                <a:srgbClr val="002060"/>
              </a:solidFill>
              <a:effectLst>
                <a:glow rad="228600">
                  <a:schemeClr val="accent4">
                    <a:satMod val="175000"/>
                    <a:alpha val="40000"/>
                  </a:schemeClr>
                </a:glo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24815" y="3785870"/>
            <a:ext cx="6607175" cy="19380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TRÒ CHUYỆN VỀ NGÀY NHÀ GIÁO VIỆT NAM 20/11</a:t>
            </a: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sz="32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MGL A4</a:t>
            </a:r>
            <a:endParaRPr lang="en-US" sz="3200" b="1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2" descr="Ảnh động ngôi sao - Blog NGỮ VĂN - ĐỖ HOA - HÀ N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9893" y="79109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Ảnh động ngôi sao - Blog NGỮ VĂN - ĐỖ HOA - HÀ N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0243" y="1999286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Ảnh động ngôi sao - Blog NGỮ VĂN - ĐỖ HOA - HÀ NAM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13738" y="4428643"/>
            <a:ext cx="1178262" cy="1966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 descr="LOGO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6060" y="1068705"/>
            <a:ext cx="1089660" cy="1143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4825" y="1026795"/>
            <a:ext cx="8642985" cy="4944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408"/>
    </mc:Choice>
    <mc:Fallback>
      <p:transition spd="slow" advTm="4408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852"/>
            <a:ext cx="12192000" cy="6904702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" y="14510"/>
            <a:ext cx="12192195" cy="6842753"/>
          </a:xfr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447"/>
            <a:ext cx="12192000" cy="6918252"/>
          </a:xfr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270"/>
            <a:ext cx="12192000" cy="6902199"/>
          </a:xfr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2577"/>
            <a:ext cx="12192000" cy="6880446"/>
          </a:xfr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4527"/>
            <a:ext cx="12192000" cy="6972270"/>
          </a:xfr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920"/>
            <a:ext cx="12192000" cy="6870996"/>
          </a:xfr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00744"/>
            <a:ext cx="12191999" cy="6953325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774"/>
            <a:ext cx="12193847" cy="6863774"/>
          </a:xfr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77493" cy="6845012"/>
          </a:xfrm>
        </p:spPr>
      </p:pic>
      <p:sp>
        <p:nvSpPr>
          <p:cNvPr id="6" name="TextBox 5"/>
          <p:cNvSpPr txBox="1"/>
          <p:nvPr/>
        </p:nvSpPr>
        <p:spPr>
          <a:xfrm>
            <a:off x="988741" y="3300761"/>
            <a:ext cx="1021451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i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Hát: Bông hồng tặng cô</a:t>
            </a:r>
            <a:endParaRPr lang="vi-VN" sz="7200" b="1" i="1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36703"/>
            <a:ext cx="12210864" cy="5273714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040" y="957580"/>
            <a:ext cx="10535920" cy="5240655"/>
          </a:xfrm>
          <a:prstGeom prst="rect">
            <a:avLst/>
          </a:prstGeom>
        </p:spPr>
      </p:pic>
      <p:sp>
        <p:nvSpPr>
          <p:cNvPr id="9" name="TextBox 1"/>
          <p:cNvSpPr txBox="1"/>
          <p:nvPr/>
        </p:nvSpPr>
        <p:spPr>
          <a:xfrm>
            <a:off x="1025199" y="698020"/>
            <a:ext cx="1021451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400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về ngày Nhà giáo Việt Nam 20/11</a:t>
            </a:r>
            <a:endParaRPr lang="vi-VN" sz="4400" i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813"/>
    </mc:Choice>
    <mc:Fallback>
      <p:transition spd="slow" advTm="481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10" y="654685"/>
            <a:ext cx="8449945" cy="53943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551"/>
    </mc:Choice>
    <mc:Fallback>
      <p:transition spd="slow" advTm="8551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720" y="910590"/>
            <a:ext cx="9814560" cy="503682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954"/>
    </mc:Choice>
    <mc:Fallback>
      <p:transition spd="slow" advTm="10954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3975" y="1024890"/>
            <a:ext cx="9700260" cy="49695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6112"/>
    </mc:Choice>
    <mc:Fallback>
      <p:transition spd="slow" advTm="6112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792" y="2317291"/>
            <a:ext cx="622999" cy="6229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3701" y="2067038"/>
            <a:ext cx="622999" cy="6229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6239" y="2348801"/>
            <a:ext cx="622999" cy="62299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514" y="2348801"/>
            <a:ext cx="622999" cy="6229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6233" y="2069586"/>
            <a:ext cx="622999" cy="62299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7300" y="2336006"/>
            <a:ext cx="622999" cy="62299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2091" y="2069200"/>
            <a:ext cx="622999" cy="622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2523" y="2024506"/>
            <a:ext cx="622999" cy="62299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5634" y="5713229"/>
            <a:ext cx="622999" cy="622999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1645" y="2547359"/>
            <a:ext cx="622999" cy="622999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139" y="5715777"/>
            <a:ext cx="622999" cy="62299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3432" y="5738175"/>
            <a:ext cx="622999" cy="62299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3596" y="5760080"/>
            <a:ext cx="622999" cy="62299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2889" y="5760080"/>
            <a:ext cx="622999" cy="6229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6703" y="5760081"/>
            <a:ext cx="622999" cy="6229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1451" y="2438252"/>
            <a:ext cx="622999" cy="6229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691" y="5793025"/>
            <a:ext cx="622999" cy="622999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9017" y="5738175"/>
            <a:ext cx="622999" cy="62299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4556" y="5778996"/>
            <a:ext cx="622999" cy="6229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4682" y="5747674"/>
            <a:ext cx="622999" cy="622999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6833" y="5803657"/>
            <a:ext cx="622999" cy="622999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097" y="5719783"/>
            <a:ext cx="622999" cy="622999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2368" y="5713228"/>
            <a:ext cx="622999" cy="622999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4166" y="5737652"/>
            <a:ext cx="622999" cy="62299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374" y="5747673"/>
            <a:ext cx="622999" cy="62299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2499" y="5760079"/>
            <a:ext cx="622999" cy="62299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2176" y="5758419"/>
            <a:ext cx="622999" cy="62299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4685" y="927100"/>
            <a:ext cx="8267700" cy="503174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376"/>
    </mc:Choice>
    <mc:Fallback>
      <p:transition spd="slow" advTm="10376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z4893496135149_863bad2bfd3437f325cc30494072c66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3680" y="920115"/>
            <a:ext cx="8925560" cy="501840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131"/>
    </mc:Choice>
    <mc:Fallback>
      <p:transition spd="slow" advTm="3131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2" name="Picture 1" descr="z4893496732398_35e0d8259e4375f3daccd170437d3fe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3560" y="1021080"/>
            <a:ext cx="8564245" cy="481584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644"/>
    </mc:Choice>
    <mc:Fallback>
      <p:transition spd="slow" advTm="9644"/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TIMING" val="|2.3"/>
</p:tagLst>
</file>

<file path=ppt/tags/tag2.xml><?xml version="1.0" encoding="utf-8"?>
<p:tagLst xmlns:p="http://schemas.openxmlformats.org/presentationml/2006/main">
  <p:tag name="TIMING" val="|1.8"/>
</p:tagLst>
</file>

<file path=ppt/tags/tag3.xml><?xml version="1.0" encoding="utf-8"?>
<p:tagLst xmlns:p="http://schemas.openxmlformats.org/presentationml/2006/main">
  <p:tag name="TIMING" val="|0.6"/>
</p:tagLst>
</file>

<file path=ppt/tags/tag4.xml><?xml version="1.0" encoding="utf-8"?>
<p:tagLst xmlns:p="http://schemas.openxmlformats.org/presentationml/2006/main">
  <p:tag name="TIMING" val="|1"/>
</p:tagLst>
</file>

<file path=ppt/tags/tag5.xml><?xml version="1.0" encoding="utf-8"?>
<p:tagLst xmlns:p="http://schemas.openxmlformats.org/presentationml/2006/main">
  <p:tag name="TIMING" val="|0.6"/>
</p:tagLst>
</file>

<file path=ppt/tags/tag6.xml><?xml version="1.0" encoding="utf-8"?>
<p:tagLst xmlns:p="http://schemas.openxmlformats.org/presentationml/2006/main">
  <p:tag name="TIMING" val="|0.9"/>
</p:tagLst>
</file>

<file path=ppt/tags/tag7.xml><?xml version="1.0" encoding="utf-8"?>
<p:tagLst xmlns:p="http://schemas.openxmlformats.org/presentationml/2006/main">
  <p:tag name="TIMING" val="|0.8"/>
</p:tagLst>
</file>

<file path=ppt/tags/tag8.xml><?xml version="1.0" encoding="utf-8"?>
<p:tagLst xmlns:p="http://schemas.openxmlformats.org/presentationml/2006/main">
  <p:tag name="TIMING" val="|1.2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item1.xml>��< ? m s o - c o n t e n t T y p e ? > < F o r m T e m p l a t e s   x m l n s = " h t t p : / / s c h e m a s . m i c r o s o f t . c o m / s h a r e p o i n t / v 3 / c o n t e n t t y p e / f o r m s " > < D i s p l a y > D o c u m e n t L i b r a r y F o r m < / D i s p l a y > < E d i t > D o c u m e n t L i b r a r y F o r m < / E d i t > < N e w > D o c u m e n t L i b r a r y F o r m < / N e w > < / F o r m T e m p l a t e s > 
</file>

<file path=customXml/item2.xml>��< ? x m l   v e r s i o n = " 1 . 0 " ? > < c t : c o n t e n t T y p e S c h e m a   c t : _ = " "   m a : _ = " "   m a : c o n t e n t T y p e N a m e = " D o c u m e n t "   m a : c o n t e n t T y p e I D = " 0 x 0 1 0 1 0 0 B A 3 D 2 A 9 9 5 7 0 9 C 6 4 D A 4 7 1 A E 2 6 0 7 2 7 4 D 9 2 "   m a : c o n t e n t T y p e V e r s i o n = " 2 "   m a : c o n t e n t T y p e D e s c r i p t i o n = " C r e a t e   a   n e w   d o c u m e n t . "   m a : c o n t e n t T y p e S c o p e = " "   m a : v e r s i o n I D = " 3 d c 8 2 a b 7 e b 9 9 2 9 4 b 2 b d 2 7 8 c 9 b c 6 d a 9 7 4 "   x m l n s : c t = " h t t p : / / s c h e m a s . m i c r o s o f t . c o m / o f f i c e / 2 0 0 6 / m e t a d a t a / c o n t e n t T y p e "   x m l n s : m a = " h t t p : / / s c h e m a s . m i c r o s o f t . c o m / o f f i c e / 2 0 0 6 / m e t a d a t a / p r o p e r t i e s / m e t a A t t r i b u t e s " >  
 < x s d : s c h e m a   t a r g e t N a m e s p a c e = " h t t p : / / s c h e m a s . m i c r o s o f t . c o m / o f f i c e / 2 0 0 6 / m e t a d a t a / p r o p e r t i e s "   m a : r o o t = " t r u e "   m a : f i e l d s I D = " 4 e 3 2 1 b b c 8 e 8 c c 7 3 c 6 2 3 8 8 7 d 0 3 3 2 2 8 a d 8 "   n s 3 : _ = " "   x m l n s : x s d = " h t t p : / / w w w . w 3 . o r g / 2 0 0 1 / X M L S c h e m a "   x m l n s : x s = " h t t p : / / w w w . w 3 . o r g / 2 0 0 1 / X M L S c h e m a "   x m l n s : p = " h t t p : / / s c h e m a s . m i c r o s o f t . c o m / o f f i c e / 2 0 0 6 / m e t a d a t a / p r o p e r t i e s "   x m l n s : n s 3 = " f d b 7 e 2 e 9 - 3 3 6 f - 4 6 3 b - a 0 f 4 - c 9 8 6 5 4 f 0 b f 4 3 " >  
 < x s d : i m p o r t   n a m e s p a c e = " f d b 7 e 2 e 9 - 3 3 6 f - 4 6 3 b - a 0 f 4 - c 9 8 6 5 4 f 0 b f 4 3 " / >  
 < x s d : e l e m e n t   n a m e = " p r o p e r t i e s " >  
 < x s d : c o m p l e x T y p e >  
 < x s d : s e q u e n c e >  
 < x s d : e l e m e n t   n a m e = " d o c u m e n t M a n a g e m e n t " >  
 < x s d : c o m p l e x T y p e >  
 < x s d : a l l >  
 < x s d : e l e m e n t   r e f = " n s 3 : M e d i a S e r v i c e M e t a d a t a "   m i n O c c u r s = " 0 " / >  
 < x s d : e l e m e n t   r e f = " n s 3 : M e d i a S e r v i c e F a s t M e t a d a t a "   m i n O c c u r s = " 0 " / >  
 < / x s d : a l l >  
 < / x s d : c o m p l e x T y p e >  
 < / x s d : e l e m e n t >  
 < / x s d : s e q u e n c e >  
 < / x s d : c o m p l e x T y p e >  
 < / x s d : e l e m e n t >  
 < / x s d : s c h e m a >  
 < x s d : s c h e m a   t a r g e t N a m e s p a c e = " f d b 7 e 2 e 9 - 3 3 6 f - 4 6 3 b - a 0 f 4 - c 9 8 6 5 4 f 0 b f 4 3 "   e l e m e n t F o r m D e f a u l t = " q u a l i f i e d "   x m l n s : x s d = " h t t p : / / w w w . w 3 . o r g / 2 0 0 1 / X M L S c h e m a "   x m l n s : x s = " h t t p : / / w w w . w 3 . o r g / 2 0 0 1 / X M L S c h e m a "   x m l n s : d m s = " h t t p : / / s c h e m a s . m i c r o s o f t . c o m / o f f i c e / 2 0 0 6 / d o c u m e n t M a n a g e m e n t / t y p e s "   x m l n s : p c = " h t t p : / / s c h e m a s . m i c r o s o f t . c o m / o f f i c e / i n f o p a t h / 2 0 0 7 / P a r t n e r C o n t r o l s " >  
 < x s d : i m p o r t   n a m e s p a c e = " h t t p : / / s c h e m a s . m i c r o s o f t . c o m / o f f i c e / 2 0 0 6 / d o c u m e n t M a n a g e m e n t / t y p e s " / >  
 < x s d : i m p o r t   n a m e s p a c e = " h t t p : / / s c h e m a s . m i c r o s o f t . c o m / o f f i c e / i n f o p a t h / 2 0 0 7 / P a r t n e r C o n t r o l s " / >  
 < x s d : e l e m e n t   n a m e = " M e d i a S e r v i c e M e t a d a t a "   m a : i n d e x = " 8 "   n i l l a b l e = " t r u e "   m a : d i s p l a y N a m e = " M e d i a S e r v i c e M e t a d a t a "   m a : h i d d e n = " t r u e "   m a : i n t e r n a l N a m e = " M e d i a S e r v i c e M e t a d a t a "   m a : r e a d O n l y = " t r u e " >  
 < x s d : s i m p l e T y p e >  
 < x s d : r e s t r i c t i o n   b a s e = " d m s : N o t e " / >  
 < / x s d : s i m p l e T y p e >  
 < / x s d : e l e m e n t >  
 < x s d : e l e m e n t   n a m e = " M e d i a S e r v i c e F a s t M e t a d a t a "   m a : i n d e x = " 9 "   n i l l a b l e = " t r u e "   m a : d i s p l a y N a m e = " M e d i a S e r v i c e F a s t M e t a d a t a "   m a : h i d d e n = " t r u e "   m a : i n t e r n a l N a m e = " M e d i a S e r v i c e F a s t M e t a d a t a "   m a : r e a d O n l y = " t r u e " >  
 < x s d : s i m p l e T y p e >  
 < x s d : r e s t r i c t i o n   b a s e = " d m s : N o t e " / >  
 < / x s d : s i m p l e T y p e >  
 < / x s d : e l e m e n t >  
 < / x s d : s c h e m a >  
 < x s d : s c h e m a   t a r g e t N a m e s p a c e = " h t t p : / / s c h e m a s . o p e n x m l f o r m a t s . o r g / p a c k a g e / 2 0 0 6 / m e t a d a t a / c o r e - p r o p e r t i e s "   e l e m e n t F o r m D e f a u l t = " q u a l i f i e d "   a t t r i b u t e F o r m D e f a u l t = " u n q u a l i f i e d "   b l o c k D e f a u l t = " # a l l "   x m l n s = " h t t p : / / s c h e m a s . o p e n x m l f o r m a t s . o r g / p a c k a g e / 2 0 0 6 / m e t a d a t a / c o r e - p r o p e r t i e s "   x m l n s : x s d = " h t t p : / / w w w . w 3 . o r g / 2 0 0 1 / X M L S c h e m a "   x m l n s : x s i = " h t t p : / / w w w . w 3 . o r g / 2 0 0 1 / X M L S c h e m a - i n s t a n c e "   x m l n s : d c = " h t t p : / / p u r l . o r g / d c / e l e m e n t s / 1 . 1 / "   x m l n s : d c t e r m s = " h t t p : / / p u r l . o r g / d c / t e r m s / "   x m l n s : o d o c = " h t t p : / / s c h e m a s . m i c r o s o f t . c o m / i n t e r n a l / o b d " >  
 < x s d : i m p o r t   n a m e s p a c e = " h t t p : / / p u r l . o r g / d c / e l e m e n t s / 1 . 1 / "   s c h e m a L o c a t i o n = " h t t p : / / d u b l i n c o r e . o r g / s c h e m a s / x m l s / q d c / 2 0 0 3 / 0 4 / 0 2 / d c . x s d " / >  
 < x s d : i m p o r t   n a m e s p a c e = " h t t p : / / p u r l . o r g / d c / t e r m s / "   s c h e m a L o c a t i o n = " h t t p : / / d u b l i n c o r e . o r g / s c h e m a s / x m l s / q d c / 2 0 0 3 / 0 4 / 0 2 / d c t e r m s . x s d " / >  
 < x s d : e l e m e n t   n a m e = " c o r e P r o p e r t i e s "   t y p e = " C T _ c o r e P r o p e r t i e s " / >  
 < x s d : c o m p l e x T y p e   n a m e = " C T _ c o r e P r o p e r t i e s " >  
 < x s d : a l l >  
 < x s d : e l e m e n t   r e f = " d c : c r e a t o r "   m i n O c c u r s = " 0 "   m a x O c c u r s = " 1 " / >  
 < x s d : e l e m e n t   r e f = " d c t e r m s : c r e a t e d "   m i n O c c u r s = " 0 "   m a x O c c u r s = " 1 " / >  
 < x s d : e l e m e n t   r e f = " d c : i d e n t i f i e r "   m i n O c c u r s = " 0 "   m a x O c c u r s = " 1 " / >  
 < x s d : e l e m e n t   n a m e = " c o n t e n t T y p e "   m i n O c c u r s = " 0 "   m a x O c c u r s = " 1 "   t y p e = " x s d : s t r i n g "   m a : i n d e x = " 0 "   m a : d i s p l a y N a m e = " C o n t e n t   T y p e " / >  
 < x s d : e l e m e n t   r e f = " d c : t i t l e "   m i n O c c u r s = " 0 "   m a x O c c u r s = " 1 "   m a : i n d e x = " 4 "   m a : d i s p l a y N a m e = " T i t l e " / >  
 < x s d : e l e m e n t   r e f = " d c : s u b j e c t "   m i n O c c u r s = " 0 "   m a x O c c u r s = " 1 " / >  
 < x s d : e l e m e n t   r e f = " d c : d e s c r i p t i o n "   m i n O c c u r s = " 0 "   m a x O c c u r s = " 1 " / >  
 < x s d : e l e m e n t   n a m e = " k e y w o r d s "   m i n O c c u r s = " 0 "   m a x O c c u r s = " 1 "   t y p e = " x s d : s t r i n g " / >  
 < x s d : e l e m e n t   r e f = " d c : l a n g u a g e "   m i n O c c u r s = " 0 "   m a x O c c u r s = " 1 " / >  
 < x s d : e l e m e n t   n a m e = " c a t e g o r y "   m i n O c c u r s = " 0 "   m a x O c c u r s = " 1 "   t y p e = " x s d : s t r i n g " / >  
 < x s d : e l e m e n t   n a m e = " v e r s i o n "   m i n O c c u r s = " 0 "   m a x O c c u r s = " 1 "   t y p e = " x s d : s t r i n g " / >  
 < x s d : e l e m e n t   n a m e = " r e v i s i o n "   m i n O c c u r s = " 0 "   m a x O c c u r s = " 1 "   t y p e = " x s d : s t r i n g " >  
 < x s d : a n n o t a t i o n >  
 < x s d : d o c u m e n t a t i o n >  
                                                 T h i s   v a l u e   i n d i c a t e s   t h e   n u m b e r   o f   s a v e s   o r   r e v i s i o n s .   T h e   a p p l i c a t i o n   i s   r e s p o n s i b l e   f o r   u p d a t i n g   t h i s   v a l u e   a f t e r   e a c h   r e v i s i o n .  
                                         < / x s d : d o c u m e n t a t i o n >  
 < / x s d : a n n o t a t i o n >  
 < / x s d : e l e m e n t >  
 < x s d : e l e m e n t   n a m e = " l a s t M o d i f i e d B y "   m i n O c c u r s = " 0 "   m a x O c c u r s = " 1 "   t y p e = " x s d : s t r i n g " / >  
 < x s d : e l e m e n t   r e f = " d c t e r m s : m o d i f i e d "   m i n O c c u r s = " 0 "   m a x O c c u r s = " 1 " / >  
 < x s d : e l e m e n t   n a m e = " c o n t e n t S t a t u s "   m i n O c c u r s = " 0 "   m a x O c c u r s = " 1 "   t y p e = " x s d : s t r i n g " / >  
 < / x s d : a l l >  
 < / x s d : c o m p l e x T y p e >  
 < / x s d : s c h e m a >  
 < x s : s c h e m a   t a r g e t N a m e s p a c e = " h t t p : / / s c h e m a s . m i c r o s o f t . c o m / o f f i c e / i n f o p a t h / 2 0 0 7 / P a r t n e r C o n t r o l s "   e l e m e n t F o r m D e f a u l t = " q u a l i f i e d "   a t t r i b u t e F o r m D e f a u l t = " u n q u a l i f i e d "   x m l n s : p c = " h t t p : / / s c h e m a s . m i c r o s o f t . c o m / o f f i c e / i n f o p a t h / 2 0 0 7 / P a r t n e r C o n t r o l s "   x m l n s : x s = " h t t p : / / w w w . w 3 . o r g / 2 0 0 1 / X M L S c h e m a " >  
 < x s : e l e m e n t   n a m e = " P e r s o n " >  
 < x s : c o m p l e x T y p e >  
 < x s : s e q u e n c e >  
 < x s : e l e m e n t   r e f = " p c : D i s p l a y N a m e "   m i n O c c u r s = " 0 " > < / x s : e l e m e n t >  
 < x s : e l e m e n t   r e f = " p c : A c c o u n t I d "   m i n O c c u r s = " 0 " > < / x s : e l e m e n t >  
 < x s : e l e m e n t   r e f = " p c : A c c o u n t T y p e "   m i n O c c u r s = " 0 " > < / x s : e l e m e n t >  
 < / x s : s e q u e n c e >  
 < / x s : c o m p l e x T y p e >  
 < / x s : e l e m e n t >  
 < x s : e l e m e n t   n a m e = " D i s p l a y N a m e "   t y p e = " x s : s t r i n g " > < / x s : e l e m e n t >  
 < x s : e l e m e n t   n a m e = " A c c o u n t I d "   t y p e = " x s : s t r i n g " > < / x s : e l e m e n t >  
 < x s : e l e m e n t   n a m e = " A c c o u n t T y p e "   t y p e = " x s : s t r i n g " > < / x s : e l e m e n t >  
 < x s : e l e m e n t   n a m e = " B D C A s s o c i a t e d E n t i t y " >  
 < x s : c o m p l e x T y p e >  
 < x s : s e q u e n c e >  
 < x s : e l e m e n t   r e f = " p c : B D C E n t i t y "   m i n O c c u r s = " 0 "   m a x O c c u r s = " u n b o u n d e d " > < / x s : e l e m e n t >  
 < / x s : s e q u e n c e >  
 < x s : a t t r i b u t e   r e f = " p c : E n t i t y N a m e s p a c e " > < / x s : a t t r i b u t e >  
 < x s : a t t r i b u t e   r e f = " p c : E n t i t y N a m e " > < / x s : a t t r i b u t e >  
 < x s : a t t r i b u t e   r e f = " p c : S y s t e m I n s t a n c e N a m e " > < / x s : a t t r i b u t e >  
 < x s : a t t r i b u t e   r e f = " p c : A s s o c i a t i o n N a m e " > < / x s : a t t r i b u t e >  
 < / x s : c o m p l e x T y p e >  
 < / x s : e l e m e n t >  
 < x s : a t t r i b u t e   n a m e = " E n t i t y N a m e s p a c e "   t y p e = " x s : s t r i n g " > < / x s : a t t r i b u t e >  
 < x s : a t t r i b u t e   n a m e = " E n t i t y N a m e "   t y p e = " x s : s t r i n g " > < / x s : a t t r i b u t e >  
 < x s : a t t r i b u t e   n a m e = " S y s t e m I n s t a n c e N a m e "   t y p e = " x s : s t r i n g " > < / x s : a t t r i b u t e >  
 < x s : a t t r i b u t e   n a m e = " A s s o c i a t i o n N a m e "   t y p e = " x s : s t r i n g " > < / x s : a t t r i b u t e >  
 < x s : e l e m e n t   n a m e = " B D C E n t i t y " >  
 < x s : c o m p l e x T y p e >  
 < x s : s e q u e n c e >  
 < x s : e l e m e n t   r e f = " p c : E n t i t y D i s p l a y N a m e "   m i n O c c u r s = " 0 " > < / x s : e l e m e n t >  
 < x s : e l e m e n t   r e f = " p c : E n t i t y I n s t a n c e R e f e r e n c e "   m i n O c c u r s = " 0 " > < / x s : e l e m e n t >  
 < x s : e l e m e n t   r e f = " p c : E n t i t y I d 1 "   m i n O c c u r s = " 0 " > < / x s : e l e m e n t >  
 < x s : e l e m e n t   r e f = " p c : E n t i t y I d 2 "   m i n O c c u r s = " 0 " > < / x s : e l e m e n t >  
 < x s : e l e m e n t   r e f = " p c : E n t i t y I d 3 "   m i n O c c u r s = " 0 " > < / x s : e l e m e n t >  
 < x s : e l e m e n t   r e f = " p c : E n t i t y I d 4 "   m i n O c c u r s = " 0 " > < / x s : e l e m e n t >  
 < x s : e l e m e n t   r e f = " p c : E n t i t y I d 5 "   m i n O c c u r s = " 0 " > < / x s : e l e m e n t >  
 < / x s : s e q u e n c e >  
 < / x s : c o m p l e x T y p e >  
 < / x s : e l e m e n t >  
 < x s : e l e m e n t   n a m e = " E n t i t y D i s p l a y N a m e "   t y p e = " x s : s t r i n g " > < / x s : e l e m e n t >  
 < x s : e l e m e n t   n a m e = " E n t i t y I n s t a n c e R e f e r e n c e "   t y p e = " x s : s t r i n g " > < / x s : e l e m e n t >  
 < x s : e l e m e n t   n a m e = " E n t i t y I d 1 "   t y p e = " x s : s t r i n g " > < / x s : e l e m e n t >  
 < x s : e l e m e n t   n a m e = " E n t i t y I d 2 "   t y p e = " x s : s t r i n g " > < / x s : e l e m e n t >  
 < x s : e l e m e n t   n a m e = " E n t i t y I d 3 "   t y p e = " x s : s t r i n g " > < / x s : e l e m e n t >  
 < x s : e l e m e n t   n a m e = " E n t i t y I d 4 "   t y p e = " x s : s t r i n g " > < / x s : e l e m e n t >  
 < x s : e l e m e n t   n a m e = " E n t i t y I d 5 "   t y p e = " x s : s t r i n g " > < / x s : e l e m e n t >  
 < x s : e l e m e n t   n a m e = " T e r m s " >  
 < x s : c o m p l e x T y p e >  
 < x s : s e q u e n c e >  
 < x s : e l e m e n t   r e f = " p c : T e r m I n f o "   m i n O c c u r s = " 0 "   m a x O c c u r s = " u n b o u n d e d " > < / x s : e l e m e n t >  
 < / x s : s e q u e n c e >  
 < / x s : c o m p l e x T y p e >  
 < / x s : e l e m e n t >  
 < x s : e l e m e n t   n a m e = " T e r m I n f o " >  
 < x s : c o m p l e x T y p e >  
 < x s : s e q u e n c e >  
 < x s : e l e m e n t   r e f = " p c : T e r m N a m e "   m i n O c c u r s = " 0 " > < / x s : e l e m e n t >  
 < x s : e l e m e n t   r e f = " p c : T e r m I d "   m i n O c c u r s = " 0 " > < / x s : e l e m e n t >  
 < / x s : s e q u e n c e >  
 < / x s : c o m p l e x T y p e >  
 < / x s : e l e m e n t >  
 < x s : e l e m e n t   n a m e = " T e r m N a m e "   t y p e = " x s : s t r i n g " > < / x s : e l e m e n t >  
 < x s : e l e m e n t   n a m e = " T e r m I d "   t y p e = " x s : s t r i n g " > < / x s : e l e m e n t >  
 < / x s : s c h e m a >  
 < / c t : c o n t e n t T y p e S c h e m a > 
</file>

<file path=customXml/item3.xml>��< ? x m l   v e r s i o n = " 1 . 0 " ? > < p : p r o p e r t i e s   x m l n s : p = " h t t p : / / s c h e m a s . m i c r o s o f t . c o m / o f f i c e / 2 0 0 6 / m e t a d a t a / p r o p e r t i e s "   x m l n s : x s i = " h t t p : / / w w w . w 3 . o r g / 2 0 0 1 / X M L S c h e m a - i n s t a n c e "   x m l n s : p c = " h t t p : / / s c h e m a s . m i c r o s o f t . c o m / o f f i c e / i n f o p a t h / 2 0 0 7 / P a r t n e r C o n t r o l s " > < d o c u m e n t M a n a g e m e n t / > < / p : p r o p e r t i e s > 
</file>

<file path=customXml/itemProps10.xml><?xml version="1.0" encoding="utf-8"?>
<ds:datastoreItem xmlns:ds="http://schemas.openxmlformats.org/officeDocument/2006/customXml" ds:itemID="{CA3EAC39-5254-4A43-B9A0-2EB336E4F8BB}">
  <ds:schemaRefs/>
</ds:datastoreItem>
</file>

<file path=customXml/itemProps11.xml><?xml version="1.0" encoding="utf-8"?>
<ds:datastoreItem xmlns:ds="http://schemas.openxmlformats.org/officeDocument/2006/customXml" ds:itemID="{FC1F1178-0B3B-4D03-8EA4-6BA72B9C36AC}">
  <ds:schemaRefs/>
</ds:datastoreItem>
</file>

<file path=customXml/itemProps9.xml><?xml version="1.0" encoding="utf-8"?>
<ds:datastoreItem xmlns:ds="http://schemas.openxmlformats.org/officeDocument/2006/customXml" ds:itemID="{88FB84B4-D40C-44E2-B7F4-687CEA323B7E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206</Words>
  <Application>WPS Presentation</Application>
  <PresentationFormat>Widescreen</PresentationFormat>
  <Paragraphs>15</Paragraphs>
  <Slides>20</Slides>
  <Notes>0</Notes>
  <HiddenSlides>0</HiddenSlides>
  <MMClips>10</MMClips>
  <ScaleCrop>false</ScaleCrop>
  <HeadingPairs>
    <vt:vector size="6" baseType="variant">
      <vt:variant>
        <vt:lpstr>已用的字体</vt:lpstr>
      </vt:variant>
      <vt:variant>
        <vt:i4>10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1" baseType="lpstr">
      <vt:lpstr>Arial</vt:lpstr>
      <vt:lpstr>SimSun</vt:lpstr>
      <vt:lpstr>Wingdings</vt:lpstr>
      <vt:lpstr>Times New Roman</vt:lpstr>
      <vt:lpstr>.VnVogue</vt:lpstr>
      <vt:lpstr>Calibri</vt:lpstr>
      <vt:lpstr>Segoe Print</vt:lpstr>
      <vt:lpstr>Microsoft YaHei</vt:lpstr>
      <vt:lpstr>Arial Unicode MS</vt:lpstr>
      <vt:lpstr>Calibri Light</vt:lpstr>
      <vt:lpstr>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Minh Hằng</dc:creator>
  <cp:lastModifiedBy>PC</cp:lastModifiedBy>
  <cp:revision>3</cp:revision>
  <dcterms:created xsi:type="dcterms:W3CDTF">2021-11-09T06:56:00Z</dcterms:created>
  <dcterms:modified xsi:type="dcterms:W3CDTF">2023-11-18T15:12:05Z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0x010100BA3D2A995709C64DA471AE2607274D92</vt:lpwstr>
  </property>
  <property fmtid="{D5CDD505-2E9C-101B-9397-08002B2CF9AE}" pid="3" name="ICV">
    <vt:lpwstr>68AB335BE4C442758B31787CC3332638_12</vt:lpwstr>
  </property>
  <property fmtid="{D5CDD505-2E9C-101B-9397-08002B2CF9AE}" pid="4" name="KSOProductBuildVer">
    <vt:lpwstr>1033-12.2.0.13306</vt:lpwstr>
  </property>
</Properties>
</file>