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6" r:id="rId2"/>
    <p:sldId id="301" r:id="rId3"/>
    <p:sldId id="305" r:id="rId4"/>
    <p:sldId id="306" r:id="rId5"/>
    <p:sldId id="307" r:id="rId6"/>
    <p:sldId id="308" r:id="rId7"/>
    <p:sldId id="309" r:id="rId8"/>
    <p:sldId id="312" r:id="rId9"/>
    <p:sldId id="310" r:id="rId10"/>
    <p:sldId id="311" r:id="rId11"/>
    <p:sldId id="313" r:id="rId12"/>
    <p:sldId id="315" r:id="rId13"/>
    <p:sldId id="303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79" d="100"/>
          <a:sy n="79" d="100"/>
        </p:scale>
        <p:origin x="-1140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2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17172"/>
            <a:ext cx="9144000" cy="71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9427" y="1905000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PHÁT TRIỂN THẨM MỸ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Lứa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tuổi: 5-6 tuổi</a:t>
            </a:r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MGL A4.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06" y="874713"/>
            <a:ext cx="839787" cy="7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295400" y="2573629"/>
            <a:ext cx="6934200" cy="820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Vẽ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nghề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bé thích</a:t>
            </a:r>
            <a:endParaRPr lang="vi-VN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82296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82296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ethongminh.vn/wp-content/uploads/2013/06/IMG_0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3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066800" y="457200"/>
            <a:ext cx="685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</a:rPr>
              <a:t>Ý </a:t>
            </a:r>
            <a:r>
              <a:rPr lang="en-US" sz="4800" b="1" dirty="0" err="1">
                <a:solidFill>
                  <a:srgbClr val="FF0000"/>
                </a:solidFill>
              </a:rPr>
              <a:t>tưởng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của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trẻ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sẽ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vẽ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gì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r>
              <a:rPr lang="en-US" sz="4800" dirty="0"/>
              <a:t> 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169904238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0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/>
              <a:t>Hát</a:t>
            </a:r>
            <a:r>
              <a:rPr lang="en-US" sz="4950" dirty="0" smtClean="0"/>
              <a:t> </a:t>
            </a:r>
            <a:r>
              <a:rPr lang="en-US" sz="4950" dirty="0"/>
              <a:t>– </a:t>
            </a:r>
            <a:r>
              <a:rPr lang="en-US" sz="4950" dirty="0" err="1"/>
              <a:t>Vđ</a:t>
            </a:r>
            <a:r>
              <a:rPr lang="en-US" sz="4950" dirty="0"/>
              <a:t>: </a:t>
            </a:r>
            <a:endParaRPr lang="en-US" sz="4950" dirty="0" smtClean="0"/>
          </a:p>
          <a:p>
            <a:pPr marL="0" indent="0">
              <a:buNone/>
            </a:pPr>
            <a:r>
              <a:rPr lang="en-US" sz="4950" dirty="0" err="1" smtClean="0"/>
              <a:t>cháu</a:t>
            </a:r>
            <a:r>
              <a:rPr lang="en-US" sz="4950" dirty="0" smtClean="0"/>
              <a:t> </a:t>
            </a:r>
            <a:r>
              <a:rPr lang="en-US" sz="4950" dirty="0" err="1" smtClean="0"/>
              <a:t>yêu</a:t>
            </a:r>
            <a:r>
              <a:rPr lang="en-US" sz="4950" dirty="0" smtClean="0"/>
              <a:t> </a:t>
            </a:r>
            <a:r>
              <a:rPr lang="en-US" sz="4950" dirty="0" err="1" smtClean="0"/>
              <a:t>cô</a:t>
            </a:r>
            <a:r>
              <a:rPr lang="en-US" sz="4950" dirty="0" smtClean="0"/>
              <a:t> </a:t>
            </a:r>
            <a:r>
              <a:rPr lang="en-US" sz="4950" dirty="0" err="1" smtClean="0"/>
              <a:t>chú</a:t>
            </a:r>
            <a:r>
              <a:rPr lang="en-US" sz="4950" dirty="0" smtClean="0"/>
              <a:t> </a:t>
            </a:r>
            <a:r>
              <a:rPr lang="en-US" sz="4950" dirty="0" err="1" smtClean="0"/>
              <a:t>công</a:t>
            </a:r>
            <a:r>
              <a:rPr lang="en-US" sz="4950" dirty="0" smtClean="0"/>
              <a:t> </a:t>
            </a:r>
            <a:r>
              <a:rPr lang="en-US" sz="4950" dirty="0" err="1" smtClean="0"/>
              <a:t>nhân</a:t>
            </a:r>
            <a:endParaRPr lang="en-US" sz="4950" dirty="0" smtClean="0"/>
          </a:p>
          <a:p>
            <a:pPr marL="0" indent="0">
              <a:buNone/>
            </a:pPr>
            <a:r>
              <a:rPr lang="en-US" sz="1600" dirty="0" smtClean="0"/>
              <a:t>( </a:t>
            </a:r>
            <a:r>
              <a:rPr lang="en-US" sz="1600" dirty="0" err="1" smtClean="0"/>
              <a:t>đàm</a:t>
            </a:r>
            <a:r>
              <a:rPr lang="en-US" sz="1600" dirty="0" smtClean="0"/>
              <a:t> </a:t>
            </a:r>
            <a:r>
              <a:rPr lang="en-US" sz="1600" dirty="0" err="1" smtClean="0"/>
              <a:t>thoại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bài</a:t>
            </a:r>
            <a:r>
              <a:rPr lang="en-US" sz="1600" dirty="0" smtClean="0"/>
              <a:t>,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một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nghề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xã</a:t>
            </a:r>
            <a:r>
              <a:rPr lang="en-US" sz="1600" dirty="0" smtClean="0"/>
              <a:t> </a:t>
            </a:r>
            <a:r>
              <a:rPr lang="en-US" sz="1600" dirty="0" err="1" smtClean="0"/>
              <a:t>hội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15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74639"/>
            <a:ext cx="82296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40"/>
            <a:ext cx="82296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8229600" cy="58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82296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3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8592"/>
            <a:ext cx="8229600" cy="58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8229600" cy="58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82296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61</Words>
  <Application>Microsoft Office PowerPoint</Application>
  <PresentationFormat>On-screen Show (4:3)</PresentationFormat>
  <Paragraphs>13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thực hiện</vt:lpstr>
    </vt:vector>
  </TitlesOfParts>
  <Company>Viettel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Techsi.vn</cp:lastModifiedBy>
  <cp:revision>51</cp:revision>
  <dcterms:created xsi:type="dcterms:W3CDTF">2015-12-08T02:27:30Z</dcterms:created>
  <dcterms:modified xsi:type="dcterms:W3CDTF">2023-11-15T09:29:10Z</dcterms:modified>
</cp:coreProperties>
</file>