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257" r:id="rId4"/>
    <p:sldId id="258" r:id="rId5"/>
    <p:sldId id="259" r:id="rId6"/>
    <p:sldId id="261" r:id="rId7"/>
    <p:sldId id="262" r:id="rId8"/>
    <p:sldId id="268" r:id="rId9"/>
    <p:sldId id="269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Picture 99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897380" y="230505"/>
            <a:ext cx="925830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endParaRPr lang="en-US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endParaRPr lang="en-US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645" y="1060450"/>
            <a:ext cx="1118235" cy="1158240"/>
          </a:xfrm>
          <a:prstGeom prst="rect">
            <a:avLst/>
          </a:prstGeom>
        </p:spPr>
      </p:pic>
      <p:sp>
        <p:nvSpPr>
          <p:cNvPr id="9" name="Rectangle 4"/>
          <p:cNvSpPr/>
          <p:nvPr/>
        </p:nvSpPr>
        <p:spPr>
          <a:xfrm>
            <a:off x="608330" y="2247265"/>
            <a:ext cx="10974705" cy="3706495"/>
          </a:xfrm>
          <a:prstGeom prst="rect">
            <a:avLst/>
          </a:prstGeom>
        </p:spPr>
        <p:txBody>
          <a:bodyPr wrap="square">
            <a:noAutofit/>
          </a:bodyPr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LĨNH VỰC PHÁT TRIỂN THẨM MỸ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endParaRPr lang="en-US" sz="44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MGL A4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2317750" y="3274060"/>
            <a:ext cx="7623810" cy="12426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99"/>
              </a:avLst>
            </a:prstTxWarp>
          </a:bodyPr>
          <a:p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Đề tài: Dạy VĐMH “Đố bạn”</a:t>
            </a:r>
            <a:endParaRPr lang="en-US" sz="3600" kern="10" dirty="0" smtClean="0">
              <a:ln w="19050">
                <a:solidFill>
                  <a:srgbClr val="99CCFF"/>
                </a:solidFill>
                <a:rou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marL="914400" lvl="2" indent="457200"/>
            <a:r>
              <a:rPr lang="en-US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Nghe hát “Chú voi con ở Bản Đôn”</a:t>
            </a:r>
            <a:endParaRPr lang="en-US" sz="3600" kern="10" dirty="0">
              <a:ln w="19050">
                <a:solidFill>
                  <a:srgbClr val="99CCFF"/>
                </a:solidFill>
                <a:rou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Picture 99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200785" y="1056640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hát lần 1</a:t>
            </a:r>
            <a:endParaRPr lang="en-US" altLang="en-US" sz="6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Hỏi trẻ tên bài hát</a:t>
            </a:r>
            <a:endParaRPr lang="en-US" altLang="en-US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Cô giới thiệu nội dung bài hát</a:t>
            </a:r>
            <a:endParaRPr lang="en-US" altLang="en-US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822325" y="2252980"/>
            <a:ext cx="10512425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 2 cô cho trẻ nghe băng nhạc</a:t>
            </a:r>
            <a:endParaRPr lang="en-US" altLang="en-US" sz="5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7365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466215" y="2841625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Kết thúc</a:t>
            </a:r>
            <a:endParaRPr lang="en-US" altLang="en-US" sz="6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524635" y="2599055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Ổn định tổ chức</a:t>
            </a:r>
            <a:endParaRPr lang="en-US" alt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video về động vật và đàm thoại</a:t>
            </a:r>
            <a:endParaRPr lang="en-US" altLang="en-US" sz="4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275205" y="1779270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Phương pháp, hình thức tổ chức</a:t>
            </a:r>
            <a:endParaRPr lang="en-US" alt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4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4784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200785" y="2160270"/>
            <a:ext cx="9928225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1: Dạy VĐMH</a:t>
            </a:r>
            <a:endParaRPr lang="en-US" altLang="en-US" sz="6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“Đố bạn”</a:t>
            </a:r>
            <a:endParaRPr lang="en-US" altLang="en-US" sz="6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7365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250315" y="2594610"/>
            <a:ext cx="999363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trẻ hát</a:t>
            </a:r>
            <a:endParaRPr lang="en-US" altLang="en-US" sz="6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“Đố bạn”</a:t>
            </a:r>
            <a:endParaRPr lang="en-US" altLang="en-US" sz="6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08510" cy="6858635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045845" y="1871980"/>
            <a:ext cx="10487025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giới thiệu cách vận động minh họa</a:t>
            </a:r>
            <a:endParaRPr lang="en-US" altLang="en-US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Lần 1: Theo nhạc</a:t>
            </a:r>
            <a:endParaRPr lang="en-US" alt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Lần 2: Cô đọc chậm lời ca theo giai điệu bài hát và vận động.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Lần 3: Cô vận động lại 1 lần cho trẻ xem</a:t>
            </a:r>
            <a:endParaRPr lang="en-US" alt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7365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466215" y="2756535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trẻ vận động cùng cô</a:t>
            </a:r>
            <a:endParaRPr lang="en-US" altLang="en-US" sz="6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08510" cy="6858635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861060" y="2472690"/>
            <a:ext cx="1084834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thực hiện vận động</a:t>
            </a:r>
            <a:endParaRPr lang="en-US" altLang="en-US" sz="6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4784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200785" y="2160270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hát</a:t>
            </a:r>
            <a:endParaRPr lang="en-US" altLang="en-US" sz="6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“Chú voi con ở Bản Đôn”</a:t>
            </a:r>
            <a:endParaRPr lang="en-US" altLang="en-US" sz="6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609</Words>
  <Application>WPS Presentation</Application>
  <PresentationFormat>Widescreen</PresentationFormat>
  <Paragraphs>44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SimSun</vt:lpstr>
      <vt:lpstr>Wingdings</vt:lpstr>
      <vt:lpstr>Times New Roman</vt:lpstr>
      <vt:lpstr>Times New Roman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PC</dc:creator>
  <cp:lastModifiedBy>PC</cp:lastModifiedBy>
  <cp:revision>4</cp:revision>
  <dcterms:created xsi:type="dcterms:W3CDTF">2023-11-15T14:02:00Z</dcterms:created>
  <dcterms:modified xsi:type="dcterms:W3CDTF">2023-12-08T14:34:24Z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C2C2BC14C50449C09F540D302CC17D6F_11</vt:lpwstr>
  </property>
  <property fmtid="{D5CDD505-2E9C-101B-9397-08002B2CF9AE}" pid="3" name="KSOProductBuildVer">
    <vt:lpwstr>1033-12.2.0.13306</vt:lpwstr>
  </property>
</Properties>
</file>