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89" r:id="rId3"/>
    <p:sldId id="291" r:id="rId4"/>
    <p:sldId id="293" r:id="rId5"/>
    <p:sldId id="292" r:id="rId6"/>
    <p:sldId id="294" r:id="rId7"/>
    <p:sldId id="295" r:id="rId8"/>
    <p:sldId id="296" r:id="rId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FF"/>
    <a:srgbClr val="FFFFCC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>
        <p:scale>
          <a:sx n="76" d="100"/>
          <a:sy n="76" d="100"/>
        </p:scale>
        <p:origin x="-1206" y="-3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B40AF-13B5-40F3-A11F-6024AD660433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59037-7606-47B5-A8E0-D06918223F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86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1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4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8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3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7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8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8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1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9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0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01A52-4ADC-4DFE-A55F-33DEBFBCC2BF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8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3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audio" Target="../media/audio10.wav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0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jpe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0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jpe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0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jpe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0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jpe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5.mp3"/><Relationship Id="rId7" Type="http://schemas.openxmlformats.org/officeDocument/2006/relationships/image" Target="../media/image1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audio" Target="../media/audio1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24578" y="2457451"/>
            <a:ext cx="72009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VĐTN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Nhà của tôi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hát: Ba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lung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TCÂN 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 MGL A4</a:t>
            </a:r>
            <a:endParaRPr lang="en-US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</a:p>
          <a:p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140" y="1143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UBND QUÂN 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pPr algn="ctr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GIANG BIÊN</a:t>
            </a:r>
            <a:endParaRPr lang="en-US" sz="1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98611" y="1657351"/>
            <a:ext cx="75046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795" y="873729"/>
            <a:ext cx="793157" cy="62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8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9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628650"/>
            <a:ext cx="800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 algn="ctr">
              <a:buAutoNum type="arabicPeriod"/>
            </a:pPr>
            <a:r>
              <a:rPr lang="en-US" sz="4800" dirty="0" smtClean="0">
                <a:solidFill>
                  <a:srgbClr val="FF0000"/>
                </a:solidFill>
              </a:rPr>
              <a:t>Ổn định tổ chức</a:t>
            </a:r>
          </a:p>
          <a:p>
            <a:pPr lvl="2" algn="ctr"/>
            <a:endParaRPr lang="en-US" sz="4800" dirty="0" smtClean="0"/>
          </a:p>
          <a:p>
            <a:pPr algn="ctr"/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</a:rPr>
              <a:t>Trò chơi : Nghe giai điệu đoán          tên bài hát  </a:t>
            </a:r>
          </a:p>
          <a:p>
            <a:pPr algn="ctr"/>
            <a:endParaRPr lang="en-US" sz="4800" dirty="0"/>
          </a:p>
        </p:txBody>
      </p:sp>
      <p:pic>
        <p:nvPicPr>
          <p:cNvPr id="3" name="BanTayMe-BuiDinhThao_x96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5422" y="4399136"/>
            <a:ext cx="609600" cy="457200"/>
          </a:xfrm>
          <a:prstGeom prst="rect">
            <a:avLst/>
          </a:prstGeom>
        </p:spPr>
      </p:pic>
      <p:pic>
        <p:nvPicPr>
          <p:cNvPr id="6" name="GiaDinhNhoHanhPhucTo-Bibi-2883838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29100" y="4402041"/>
            <a:ext cx="609600" cy="457200"/>
          </a:xfrm>
          <a:prstGeom prst="rect">
            <a:avLst/>
          </a:prstGeom>
        </p:spPr>
      </p:pic>
      <p:pic>
        <p:nvPicPr>
          <p:cNvPr id="8" name="NhaCuaToi-QuynhTrang-3676864_hq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90560" y="4399136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8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8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71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5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3063" y="507154"/>
            <a:ext cx="792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2. Phương pháp hình thức tổ chức</a:t>
            </a:r>
          </a:p>
          <a:p>
            <a:endParaRPr lang="en-US" sz="4000" dirty="0"/>
          </a:p>
          <a:p>
            <a:r>
              <a:rPr lang="en-US" sz="4000" dirty="0" smtClean="0"/>
              <a:t>Cả lớp hát bài “ Nhà của tôi ”</a:t>
            </a:r>
            <a:endParaRPr lang="en-US" sz="4000" dirty="0"/>
          </a:p>
        </p:txBody>
      </p:sp>
      <p:pic>
        <p:nvPicPr>
          <p:cNvPr id="3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0547" y="457200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8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aCuaToi-QuynhTrang-3676864_hq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668191"/>
            <a:ext cx="609600" cy="457200"/>
          </a:xfrm>
        </p:spPr>
      </p:pic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6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" y="1600200"/>
            <a:ext cx="8724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2">
                    <a:lumMod val="25000"/>
                  </a:schemeClr>
                </a:solidFill>
              </a:rPr>
              <a:t>Cả lớp 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</a:rPr>
              <a:t>xem cô 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</a:rPr>
              <a:t>vận 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</a:rPr>
              <a:t>động theo nhạc bài 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</a:rPr>
              <a:t>“ Nhà của tôi 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</a:rPr>
              <a:t>” nhé !</a:t>
            </a:r>
            <a:endParaRPr lang="en-US" sz="5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" y="4664597"/>
            <a:ext cx="609600" cy="457200"/>
          </a:xfrm>
          <a:prstGeom prst="rect">
            <a:avLst/>
          </a:prstGeom>
        </p:spPr>
      </p:pic>
      <p:pic>
        <p:nvPicPr>
          <p:cNvPr id="8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3400" y="457200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9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aCuaToi-QuynhTrang-3676864_hq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668191"/>
            <a:ext cx="609600" cy="457200"/>
          </a:xfrm>
        </p:spPr>
      </p:pic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6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5800" y="1428750"/>
            <a:ext cx="729796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chemeClr val="bg2">
                    <a:lumMod val="25000"/>
                  </a:schemeClr>
                </a:solidFill>
              </a:rPr>
              <a:t>Cả lớp </a:t>
            </a:r>
            <a:r>
              <a:rPr lang="en-US" sz="6000" dirty="0" smtClean="0">
                <a:solidFill>
                  <a:schemeClr val="bg2">
                    <a:lumMod val="25000"/>
                  </a:schemeClr>
                </a:solidFill>
              </a:rPr>
              <a:t>hát và vận động</a:t>
            </a:r>
          </a:p>
          <a:p>
            <a:r>
              <a:rPr lang="en-US" sz="60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</a:rPr>
              <a:t>bài “ Nhà của tôi ”</a:t>
            </a:r>
          </a:p>
        </p:txBody>
      </p:sp>
      <p:pic>
        <p:nvPicPr>
          <p:cNvPr id="7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499" y="4695704"/>
            <a:ext cx="609600" cy="457200"/>
          </a:xfrm>
          <a:prstGeom prst="rect">
            <a:avLst/>
          </a:prstGeom>
        </p:spPr>
      </p:pic>
      <p:pic>
        <p:nvPicPr>
          <p:cNvPr id="8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695704"/>
            <a:ext cx="609600" cy="457200"/>
          </a:xfrm>
          <a:prstGeom prst="rect">
            <a:avLst/>
          </a:prstGeom>
        </p:spPr>
      </p:pic>
      <p:pic>
        <p:nvPicPr>
          <p:cNvPr id="9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468196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0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aCuaToi-QuynhTrang-3676864_hq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668191"/>
            <a:ext cx="609600" cy="457200"/>
          </a:xfrm>
        </p:spPr>
      </p:pic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6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9" y="1157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51849" y="971550"/>
            <a:ext cx="777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chemeClr val="bg2">
                    <a:lumMod val="25000"/>
                  </a:schemeClr>
                </a:solidFill>
              </a:rPr>
              <a:t>Các tổ hát 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</a:rPr>
              <a:t>và vận </a:t>
            </a:r>
            <a:r>
              <a:rPr lang="en-US" sz="4800" dirty="0" smtClean="0">
                <a:solidFill>
                  <a:schemeClr val="bg2">
                    <a:lumMod val="25000"/>
                  </a:schemeClr>
                </a:solidFill>
              </a:rPr>
              <a:t>động theo nhạc bài 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</a:rPr>
              <a:t>“ Nhà của tôi ”</a:t>
            </a:r>
          </a:p>
        </p:txBody>
      </p:sp>
      <p:pic>
        <p:nvPicPr>
          <p:cNvPr id="7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4678343"/>
            <a:ext cx="609600" cy="457200"/>
          </a:xfrm>
          <a:prstGeom prst="rect">
            <a:avLst/>
          </a:prstGeom>
        </p:spPr>
      </p:pic>
      <p:pic>
        <p:nvPicPr>
          <p:cNvPr id="8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5463" y="4632767"/>
            <a:ext cx="609600" cy="457200"/>
          </a:xfrm>
          <a:prstGeom prst="rect">
            <a:avLst/>
          </a:prstGeom>
        </p:spPr>
      </p:pic>
      <p:pic>
        <p:nvPicPr>
          <p:cNvPr id="9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4697875"/>
            <a:ext cx="609600" cy="457200"/>
          </a:xfrm>
          <a:prstGeom prst="rect">
            <a:avLst/>
          </a:prstGeom>
        </p:spPr>
      </p:pic>
      <p:pic>
        <p:nvPicPr>
          <p:cNvPr id="10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457200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2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NhaCuaToi-QuynhTrang-3676864_hq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668191"/>
            <a:ext cx="609600" cy="457200"/>
          </a:xfrm>
        </p:spPr>
      </p:pic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6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66800" y="637099"/>
            <a:ext cx="7086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2">
                    <a:lumMod val="25000"/>
                  </a:schemeClr>
                </a:solidFill>
              </a:rPr>
              <a:t>Các 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</a:rPr>
              <a:t>nhóm và cá nhân lên 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</a:rPr>
              <a:t>vận động theo nhạc bài “ Nhà của tôi ”</a:t>
            </a:r>
          </a:p>
        </p:txBody>
      </p:sp>
      <p:pic>
        <p:nvPicPr>
          <p:cNvPr id="8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4572000"/>
            <a:ext cx="609600" cy="457200"/>
          </a:xfrm>
          <a:prstGeom prst="rect">
            <a:avLst/>
          </a:prstGeom>
        </p:spPr>
      </p:pic>
      <p:pic>
        <p:nvPicPr>
          <p:cNvPr id="10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608171"/>
            <a:ext cx="609600" cy="457200"/>
          </a:xfrm>
          <a:prstGeom prst="rect">
            <a:avLst/>
          </a:prstGeom>
        </p:spPr>
      </p:pic>
      <p:pic>
        <p:nvPicPr>
          <p:cNvPr id="11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445770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7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1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71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71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7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3202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Nghe hát “ Ba ngọn nến lung linh”</a:t>
            </a:r>
            <a:endParaRPr lang="en-US" dirty="0"/>
          </a:p>
        </p:txBody>
      </p:sp>
      <p:pic>
        <p:nvPicPr>
          <p:cNvPr id="3" name="BaNgonNenLungLinh-MatNgoc_3g6c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48400" y="2340763"/>
            <a:ext cx="609600" cy="457200"/>
          </a:xfrm>
          <a:prstGeom prst="rect">
            <a:avLst/>
          </a:prstGeom>
        </p:spPr>
      </p:pic>
      <p:pic>
        <p:nvPicPr>
          <p:cNvPr id="7" name="BaNgonNenLungLinhBeat-V.A-3002512_hq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6400" y="2323282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7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7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</TotalTime>
  <Words>127</Words>
  <Application>Microsoft Office PowerPoint</Application>
  <PresentationFormat>On-screen Show (16:9)</PresentationFormat>
  <Paragraphs>22</Paragraphs>
  <Slides>8</Slides>
  <Notes>0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Techsi.vn</cp:lastModifiedBy>
  <cp:revision>131</cp:revision>
  <dcterms:created xsi:type="dcterms:W3CDTF">2014-10-12T02:41:03Z</dcterms:created>
  <dcterms:modified xsi:type="dcterms:W3CDTF">2023-12-25T04:38:32Z</dcterms:modified>
</cp:coreProperties>
</file>