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LQVH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Thơ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“Nàng tiên ốc”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Khám phá các hoạt động trong ngày lễ Noel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229485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Dạy trẻ nhận biết chữ số 8, số lượng và số thứ tự trong phạm vi 8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Cắt dán cây thông Noel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( Đề tài )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64405" y="4714875"/>
            <a:ext cx="276542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Dạy hát: Chú vịt bầu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TC: Nghe tiếng hát tìm đồ vật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Vẽ con vật sống trong rừng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WPS Presentation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4</cp:revision>
  <dcterms:created xsi:type="dcterms:W3CDTF">2023-11-18T14:21:00Z</dcterms:created>
  <dcterms:modified xsi:type="dcterms:W3CDTF">2023-12-14T14:23:04Z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