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66" r:id="rId5"/>
    <p:sldId id="267" r:id="rId6"/>
    <p:sldId id="270" r:id="rId7"/>
    <p:sldId id="268" r:id="rId8"/>
    <p:sldId id="269" r:id="rId9"/>
    <p:sldId id="276" r:id="rId10"/>
    <p:sldId id="273" r:id="rId11"/>
    <p:sldId id="27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0D2AA-5512-433D-85B8-7017C93DC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2765842" y="2921168"/>
            <a:ext cx="7104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Thử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yêu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1741282" y="4471994"/>
            <a:ext cx="8709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hơn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05D0D-C6EC-4388-94AA-112EF0A7A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3243A9-4BDD-4634-BB9E-72DC96F107D3}"/>
              </a:ext>
            </a:extLst>
          </p:cNvPr>
          <p:cNvSpPr/>
          <p:nvPr/>
        </p:nvSpPr>
        <p:spPr>
          <a:xfrm>
            <a:off x="209104" y="2490281"/>
            <a:ext cx="1198289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</a:t>
            </a:r>
            <a:endParaRPr lang="en-US" sz="55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2FF247-2194-490A-9760-249F3B67E452}"/>
              </a:ext>
            </a:extLst>
          </p:cNvPr>
          <p:cNvSpPr/>
          <p:nvPr/>
        </p:nvSpPr>
        <p:spPr>
          <a:xfrm>
            <a:off x="2473504" y="3666067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MoMan-V.A-3173454">
            <a:hlinkClick r:id="" action="ppaction://media"/>
            <a:extLst>
              <a:ext uri="{FF2B5EF4-FFF2-40B4-BE49-F238E27FC236}">
                <a16:creationId xmlns:a16="http://schemas.microsoft.com/office/drawing/2014/main" id="{0B572633-8020-44B3-9AFC-B2E216CED7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8" end="22166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696" y="-712839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4694D-65CF-4EB2-BE2C-64C83B3CBD08}"/>
              </a:ext>
            </a:extLst>
          </p:cNvPr>
          <p:cNvSpPr/>
          <p:nvPr/>
        </p:nvSpPr>
        <p:spPr>
          <a:xfrm>
            <a:off x="2368952" y="4800368"/>
            <a:ext cx="74540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4429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6E6CB-DD79-E8A0-B4E8-036483FA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080"/>
            <a:ext cx="12188951" cy="68664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010051" y="815377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438329" y="3862137"/>
            <a:ext cx="7667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589273" y="2799667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iraffes in a field&#10;&#10;Description automatically generated with low confidence">
            <a:extLst>
              <a:ext uri="{FF2B5EF4-FFF2-40B4-BE49-F238E27FC236}">
                <a16:creationId xmlns:a16="http://schemas.microsoft.com/office/drawing/2014/main" id="{40CF972D-B984-402E-84C7-F2E6CB68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8FFB22-CCF1-458E-A39F-9BB45AEF1782}"/>
              </a:ext>
            </a:extLst>
          </p:cNvPr>
          <p:cNvSpPr txBox="1"/>
          <p:nvPr/>
        </p:nvSpPr>
        <p:spPr>
          <a:xfrm>
            <a:off x="1809612" y="2296325"/>
            <a:ext cx="9369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nhé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Nexa Rust Slab Bla" panose="020B0606040200020203" pitchFamily="34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latin typeface="#9Slide07 SVNNexa Rust Slab Bla" panose="020B0606040200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8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2856718" y="2303092"/>
            <a:ext cx="6851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Bản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tin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tình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trạng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bỏ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quên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xe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tô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é trai 3 tuổi bị bỏ quên trên xe đưa đón suốt 7 tiếng may mắn sống sót">
            <a:hlinkClick r:id="" action="ppaction://media"/>
            <a:extLst>
              <a:ext uri="{FF2B5EF4-FFF2-40B4-BE49-F238E27FC236}">
                <a16:creationId xmlns:a16="http://schemas.microsoft.com/office/drawing/2014/main" id="{F5042721-D6A0-7054-1324-55A1193F1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861353" y="3573006"/>
            <a:ext cx="64972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nhóm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2040821" y="2664040"/>
            <a:ext cx="8579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quả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1C645B-CF96-3C27-4061-5EBBA21E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73C355-366B-805B-3385-5BE5EF34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74" y="394758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video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6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kỹ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b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hiểm</a:t>
            </a:r>
            <a:br>
              <a:rPr lang="en-US" sz="4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1B38DB-256A-857C-27FC-776451E9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11" y="599811"/>
            <a:ext cx="10515600" cy="2747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8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119</Words>
  <Application>Microsoft Office PowerPoint</Application>
  <PresentationFormat>Widescreen</PresentationFormat>
  <Paragraphs>18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#9Slide05 Lobster</vt:lpstr>
      <vt:lpstr>#9Slide07 SVNNexa Rust Slab Bla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xem video về 6 kỹ năng  giúp trẻ thoát hiểm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Admin</cp:lastModifiedBy>
  <cp:revision>8</cp:revision>
  <dcterms:created xsi:type="dcterms:W3CDTF">2022-10-12T13:44:28Z</dcterms:created>
  <dcterms:modified xsi:type="dcterms:W3CDTF">2023-03-13T06:40:20Z</dcterms:modified>
</cp:coreProperties>
</file>