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avi" ContentType="video/avi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305" r:id="rId3"/>
    <p:sldId id="333" r:id="rId4"/>
    <p:sldId id="357" r:id="rId5"/>
    <p:sldId id="354" r:id="rId6"/>
    <p:sldId id="315" r:id="rId7"/>
    <p:sldId id="358" r:id="rId8"/>
    <p:sldId id="308" r:id="rId9"/>
    <p:sldId id="310" r:id="rId10"/>
    <p:sldId id="324" r:id="rId11"/>
    <p:sldId id="329" r:id="rId12"/>
    <p:sldId id="328" r:id="rId13"/>
    <p:sldId id="326" r:id="rId14"/>
    <p:sldId id="341" r:id="rId15"/>
    <p:sldId id="327" r:id="rId16"/>
    <p:sldId id="344" r:id="rId17"/>
    <p:sldId id="343" r:id="rId18"/>
    <p:sldId id="342" r:id="rId19"/>
    <p:sldId id="345" r:id="rId20"/>
    <p:sldId id="311" r:id="rId21"/>
    <p:sldId id="346" r:id="rId22"/>
    <p:sldId id="350" r:id="rId23"/>
    <p:sldId id="349" r:id="rId24"/>
    <p:sldId id="348" r:id="rId25"/>
    <p:sldId id="347" r:id="rId26"/>
    <p:sldId id="355" r:id="rId27"/>
    <p:sldId id="356" r:id="rId28"/>
    <p:sldId id="330" r:id="rId29"/>
  </p:sldIdLst>
  <p:sldSz cx="9144000" cy="5143500" type="screen16x9"/>
  <p:notesSz cx="6858000" cy="9144000"/>
  <p:embeddedFontLs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Calibri Light" pitchFamily="34" charset="0"/>
      <p:regular r:id="rId34"/>
      <p:italic r:id="rId35"/>
    </p:embeddedFont>
  </p:embeddedFontLst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9900"/>
    <a:srgbClr val="FFFF00"/>
    <a:srgbClr val="FF6699"/>
    <a:srgbClr val="00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819" autoAdjust="0"/>
  </p:normalViewPr>
  <p:slideViewPr>
    <p:cSldViewPr>
      <p:cViewPr varScale="1">
        <p:scale>
          <a:sx n="89" d="100"/>
          <a:sy n="89" d="100"/>
        </p:scale>
        <p:origin x="-76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83C3-4204-4CF0-8B52-3F7E4FAF72EF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3147-4507-4007-AD98-CBDEE3440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83C3-4204-4CF0-8B52-3F7E4FAF72EF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3147-4507-4007-AD98-CBDEE3440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83C3-4204-4CF0-8B52-3F7E4FAF72EF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3147-4507-4007-AD98-CBDEE3440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217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007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328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257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699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934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467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150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83C3-4204-4CF0-8B52-3F7E4FAF72EF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3147-4507-4007-AD98-CBDEE3440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40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047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69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9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780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465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3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053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729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627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83C3-4204-4CF0-8B52-3F7E4FAF72EF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3147-4507-4007-AD98-CBDEE3440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108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094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858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95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22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975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393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82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279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23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17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604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83C3-4204-4CF0-8B52-3F7E4FAF72EF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3147-4507-4007-AD98-CBDEE3440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217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2396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264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5688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88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5557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88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0918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4120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73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83C3-4204-4CF0-8B52-3F7E4FAF72EF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3147-4507-4007-AD98-CBDEE3440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83C3-4204-4CF0-8B52-3F7E4FAF72EF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3147-4507-4007-AD98-CBDEE3440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83C3-4204-4CF0-8B52-3F7E4FAF72EF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3147-4507-4007-AD98-CBDEE3440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83C3-4204-4CF0-8B52-3F7E4FAF72EF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3147-4507-4007-AD98-CBDEE3440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83C3-4204-4CF0-8B52-3F7E4FAF72EF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3147-4507-4007-AD98-CBDEE3440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083C3-4204-4CF0-8B52-3F7E4FAF72EF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93147-4507-4007-AD98-CBDEE3440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8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75FF8-FC75-44A5-A9D5-FA7A51FF9D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82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8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0143C-4D44-45C9-A830-F3ECE79457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07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16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Kết quả hình ảnh cho hình nền cho giáo án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2" name="AutoShape 4" descr="Kết quả hình ảnh cho hình nền cho giáo án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4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6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898" name="Picture 10" descr="Hình ảnh có li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927" y="0"/>
            <a:ext cx="9144000" cy="5143500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98027" y="40146"/>
            <a:ext cx="8229600" cy="6286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Ủy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ban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nhân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dân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Quận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Long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Biên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Trường</a:t>
            </a:r>
            <a:r>
              <a:rPr kumimoji="0" lang="en-US" sz="25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</a:t>
            </a:r>
            <a:r>
              <a:rPr kumimoji="0" lang="en-US" sz="25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ầm</a:t>
            </a:r>
            <a:r>
              <a:rPr kumimoji="0" lang="en-US" sz="25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non </a:t>
            </a:r>
            <a:r>
              <a:rPr kumimoji="0" lang="en-US" sz="25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Giang</a:t>
            </a:r>
            <a:r>
              <a:rPr kumimoji="0" lang="en-US" sz="25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5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Biên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7200" y="854485"/>
            <a:ext cx="8836025" cy="13578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2700" b="1" dirty="0" smtClean="0"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HỘI GIẢNG MÙA XUÂN</a:t>
            </a:r>
            <a:endParaRPr lang="en-US" sz="2700" b="1" dirty="0" smtClean="0">
              <a:solidFill>
                <a:srgbClr val="7030A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2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LĨNH </a:t>
            </a:r>
            <a:r>
              <a:rPr lang="en-US" sz="2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VỰC PHÁT TRIỂN NHẬN THỨC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700" b="1" dirty="0" smtClean="0">
              <a:solidFill>
                <a:srgbClr val="7030A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7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7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7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96614" y="1457325"/>
            <a:ext cx="7239000" cy="22288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Đề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tài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		: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Dạy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trẻ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kĩ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năng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an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toàn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khi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sử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			 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dụng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thang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máy</a:t>
            </a: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Đối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tượng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	: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Mẫu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giáo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nhỡ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( 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- 5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tuổi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lượng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	: 25 – 30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trẻ</a:t>
            </a: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Thời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gian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	: 25 – 30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phút</a:t>
            </a: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Cô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giáo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	: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Đỗ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Thị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Hường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	 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Nguyễn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Thị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Nhàn</a:t>
            </a: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52600" y="4029075"/>
            <a:ext cx="5638800" cy="22288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90800" y="4797252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2022 – 2023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Kết quả hình ảnh cho hình nền cho giáo án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2" name="AutoShape 4" descr="Kết quả hình ảnh cho hình nền cho giáo án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4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6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3400" y="0"/>
            <a:ext cx="8229600" cy="6286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828800" y="2057400"/>
            <a:ext cx="5638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52600" y="4029075"/>
            <a:ext cx="5638800" cy="22288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0387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3.Không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5832"/>
          <a:stretch/>
        </p:blipFill>
        <p:spPr>
          <a:xfrm>
            <a:off x="723900" y="171450"/>
            <a:ext cx="76962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879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Kết quả hình ảnh cho hình nền cho giáo án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2" name="AutoShape 4" descr="Kết quả hình ảnh cho hình nền cho giáo án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4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6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3400" y="0"/>
            <a:ext cx="8229600" cy="6286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828800" y="2057400"/>
            <a:ext cx="5638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52600" y="4029075"/>
            <a:ext cx="5638800" cy="22288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480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4" t="196" r="8696" b="2783"/>
          <a:stretch/>
        </p:blipFill>
        <p:spPr>
          <a:xfrm>
            <a:off x="1447800" y="748404"/>
            <a:ext cx="6248400" cy="323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879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Kết quả hình ảnh cho hình nền cho giáo án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2" name="AutoShape 4" descr="Kết quả hình ảnh cho hình nền cho giáo án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4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6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3400" y="0"/>
            <a:ext cx="8229600" cy="6286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828800" y="2057400"/>
            <a:ext cx="5638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52600" y="4029075"/>
            <a:ext cx="5638800" cy="22288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02180"/>
            <a:ext cx="8763000" cy="85725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chen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lấn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87264"/>
            <a:ext cx="6400800" cy="374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879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1657350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Video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kẹt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48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Kết quả hình ảnh cho hình nền cho giáo án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2" name="AutoShape 4" descr="Kết quả hình ảnh cho hình nền cho giáo án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4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6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3400" y="0"/>
            <a:ext cx="8229600" cy="6286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828800" y="2057400"/>
            <a:ext cx="5638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52600" y="4029075"/>
            <a:ext cx="5638800" cy="22288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4343400"/>
            <a:ext cx="8229600" cy="85725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hét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397"/>
          <a:stretch/>
        </p:blipFill>
        <p:spPr>
          <a:xfrm>
            <a:off x="460376" y="460475"/>
            <a:ext cx="8150225" cy="365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879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Kết quả hình ảnh cho hình nền cho giáo án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892" name="AutoShape 4" descr="Kết quả hình ảnh cho hình nền cho giáo án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894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896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3400" y="0"/>
            <a:ext cx="8229600" cy="62865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endParaRPr lang="en-US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828800" y="2057400"/>
            <a:ext cx="5638800" cy="4572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0"/>
              </a:spcBef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52600" y="4029075"/>
            <a:ext cx="5638800" cy="222885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0"/>
              </a:spcBef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4343400"/>
            <a:ext cx="8229600" cy="85725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2.Giữ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1" y="167283"/>
            <a:ext cx="7340599" cy="412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573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Kết quả hình ảnh cho hình nền cho giáo án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892" name="AutoShape 4" descr="Kết quả hình ảnh cho hình nền cho giáo án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894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896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3400" y="0"/>
            <a:ext cx="8229600" cy="62865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endParaRPr lang="en-US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828800" y="2057400"/>
            <a:ext cx="5638800" cy="4572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0"/>
              </a:spcBef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52600" y="4029075"/>
            <a:ext cx="5638800" cy="222885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0"/>
              </a:spcBef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4343400"/>
            <a:ext cx="8229600" cy="85725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3.Không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78" b="37778"/>
          <a:stretch/>
        </p:blipFill>
        <p:spPr>
          <a:xfrm>
            <a:off x="423414" y="471488"/>
            <a:ext cx="8339587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573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Kết quả hình ảnh cho hình nền cho giáo án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892" name="AutoShape 4" descr="Kết quả hình ảnh cho hình nền cho giáo án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894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896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3400" y="0"/>
            <a:ext cx="8229600" cy="62865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endParaRPr lang="en-US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828800" y="2057400"/>
            <a:ext cx="5638800" cy="4572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0"/>
              </a:spcBef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52600" y="4029075"/>
            <a:ext cx="5638800" cy="222885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0"/>
              </a:spcBef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88" y="4029075"/>
            <a:ext cx="8988425" cy="85725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41110" r="9120" b="42222"/>
          <a:stretch/>
        </p:blipFill>
        <p:spPr>
          <a:xfrm>
            <a:off x="914400" y="457200"/>
            <a:ext cx="7391400" cy="275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573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52500" y="1085850"/>
            <a:ext cx="7239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6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6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44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048000" y="2971800"/>
            <a:ext cx="990600" cy="74295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1"/>
            <a:endCxn id="5" idx="5"/>
          </p:cNvCxnSpPr>
          <p:nvPr/>
        </p:nvCxnSpPr>
        <p:spPr>
          <a:xfrm rot="16200000" flipH="1">
            <a:off x="3280628" y="2993045"/>
            <a:ext cx="525345" cy="70046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0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09600" y="1028700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5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048000" y="2971800"/>
            <a:ext cx="990600" cy="74295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1"/>
            <a:endCxn id="5" idx="5"/>
          </p:cNvCxnSpPr>
          <p:nvPr/>
        </p:nvCxnSpPr>
        <p:spPr>
          <a:xfrm rot="16200000" flipH="1">
            <a:off x="3280628" y="2993045"/>
            <a:ext cx="525345" cy="70046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0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82782" y="1023499"/>
            <a:ext cx="79248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u="sng" dirty="0" err="1" smtClean="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u="sng" dirty="0" smtClean="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 smtClean="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endParaRPr lang="en-US" sz="4400" b="1" u="sng" dirty="0" smtClean="0">
              <a:solidFill>
                <a:srgbClr val="FF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4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endParaRPr lang="en-US" sz="4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lầu</a:t>
            </a:r>
            <a:endParaRPr lang="en-US" sz="4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endParaRPr lang="en-US" sz="4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5182" y="4094905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(Thang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4382" y="40025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4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Tài Liệu Học Tập Mùa Học, đơn Giản, Màu Xanh Da Trời, Bông Hoa Hình nền  Vector để tải xuống miễn phí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8763" y="823127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9545" y="1866639"/>
            <a:ext cx="5086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01267" y="3063900"/>
            <a:ext cx="418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7418" y="2625319"/>
            <a:ext cx="769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8802" y="3285779"/>
            <a:ext cx="5730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ĐỒNG HỒ ĐẾM NGƯỢC 5 GIÂY + CHUÔNG BÁO HẾT GIỜ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06600" y="1"/>
            <a:ext cx="1737401" cy="102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6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Tài Liệu Học Tập Mùa Học, đơn Giản, Màu Xanh Da Trời, Bông Hoa Hình nền  Vector để tải xuống miễn phí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6359" y="489526"/>
            <a:ext cx="61215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461556"/>
            <a:ext cx="76866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01267" y="3063900"/>
            <a:ext cx="418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6359" y="2600243"/>
            <a:ext cx="882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52600" y="3410149"/>
            <a:ext cx="6915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ĐỒNG HỒ ĐẾM NGƯỢC 5 GIÂY + CHUÔNG BÁO HẾT GIỜ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06600" y="1"/>
            <a:ext cx="1737401" cy="102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2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Tài Liệu Học Tập Mùa Học, đơn Giản, Màu Xanh Da Trời, Bông Hoa Hình nền  Vector để tải xuống miễn phí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6010" y="551190"/>
            <a:ext cx="67229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5361" y="1577685"/>
            <a:ext cx="5385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01267" y="3063900"/>
            <a:ext cx="418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6800" y="2199042"/>
            <a:ext cx="7713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endParaRPr lang="en-US"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15729" y="2812612"/>
            <a:ext cx="5730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ĐỒNG HỒ ĐẾM NGƯỢC 5 GIÂY + CHUÔNG BÁO HẾT GIỜ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06600" y="1"/>
            <a:ext cx="1737401" cy="10253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2941" t="32350" r="85531" b="48400"/>
          <a:stretch/>
        </p:blipFill>
        <p:spPr>
          <a:xfrm>
            <a:off x="5710838" y="1692385"/>
            <a:ext cx="2667000" cy="1964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092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Tài Liệu Học Tập Mùa Học, đơn Giản, Màu Xanh Da Trời, Bông Hoa Hình nền  Vector để tải xuống miễn phí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2076" y="512675"/>
            <a:ext cx="68007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868" y="1538026"/>
            <a:ext cx="7219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tĩnh,nhấn</a:t>
            </a:r>
            <a:r>
              <a:rPr lang="en-US" sz="32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2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32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2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32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3200" b="1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01267" y="3063900"/>
            <a:ext cx="418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5401" y="2729194"/>
            <a:ext cx="5604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32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la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hét</a:t>
            </a:r>
            <a:r>
              <a:rPr lang="en-US" sz="32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32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endParaRPr lang="en-US" sz="3200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81200" y="3642035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32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en-US" sz="3200" b="1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ĐỒNG HỒ ĐẾM NGƯỢC 5 GIÂY + CHUÔNG BÁO HẾT GIỜ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06600" y="1"/>
            <a:ext cx="1737401" cy="102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2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Tài Liệu Học Tập Mùa Học, đơn Giản, Màu Xanh Da Trời, Bông Hoa Hình nền  Vector để tải xuống miễn phí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5578" y="558063"/>
            <a:ext cx="67779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01267" y="3063900"/>
            <a:ext cx="418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0941" y="2040307"/>
            <a:ext cx="1813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6395" y="275282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Sai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ĐỒNG HỒ ĐẾM NGƯỢC 5 GIÂY + CHUÔNG BÁO HẾT GIỜ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06600" y="1"/>
            <a:ext cx="1737401" cy="10253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78" b="37778"/>
          <a:stretch/>
        </p:blipFill>
        <p:spPr>
          <a:xfrm>
            <a:off x="2414156" y="2019524"/>
            <a:ext cx="6653645" cy="289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2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1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Tài Liệu Học Tập Mùa Học, đơn Giản, Màu Xanh Da Trời, Bông Hoa Hình nền  Vector để tải xuống miễn phí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5578" y="558063"/>
            <a:ext cx="67779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01267" y="3063900"/>
            <a:ext cx="418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0941" y="2040307"/>
            <a:ext cx="4733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5099" y="3420782"/>
            <a:ext cx="5204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ĐỒNG HỒ ĐẾM NGƯỢC 5 GIÂY + CHUÔNG BÁO HẾT GIỜ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06600" y="1"/>
            <a:ext cx="1737401" cy="10253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42" t="89091" r="29297" b="3688"/>
          <a:stretch/>
        </p:blipFill>
        <p:spPr>
          <a:xfrm>
            <a:off x="5992666" y="1554574"/>
            <a:ext cx="2712699" cy="20844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729528" y="2743201"/>
            <a:ext cx="4733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00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Tài Liệu Học Tập Mùa Học, đơn Giản, Màu Xanh Da Trời, Bông Hoa Hình nền  Vector để tải xuống miễn phí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6010" y="551190"/>
            <a:ext cx="67229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5361" y="1814392"/>
            <a:ext cx="5385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01267" y="3063900"/>
            <a:ext cx="418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2600" y="3410149"/>
            <a:ext cx="7713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8994" y="2636026"/>
            <a:ext cx="5730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ĐỒNG HỒ ĐẾM NGƯỢC 5 GIÂY + CHUÔNG BÁO HẾT GIỜ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06600" y="1"/>
            <a:ext cx="1737401" cy="102535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" b="20722"/>
          <a:stretch/>
        </p:blipFill>
        <p:spPr bwMode="auto">
          <a:xfrm>
            <a:off x="6110617" y="1359104"/>
            <a:ext cx="2602376" cy="3574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25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048000" y="2971800"/>
            <a:ext cx="990600" cy="74295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1"/>
            <a:endCxn id="5" idx="5"/>
          </p:cNvCxnSpPr>
          <p:nvPr/>
        </p:nvCxnSpPr>
        <p:spPr>
          <a:xfrm rot="16200000" flipH="1">
            <a:off x="3280628" y="2993045"/>
            <a:ext cx="525345" cy="70046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0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4800" y="971550"/>
            <a:ext cx="7924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6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lang="en-US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66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3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5486400" cy="5131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34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257300"/>
            <a:ext cx="7467600" cy="1885950"/>
          </a:xfrm>
        </p:spPr>
        <p:txBody>
          <a:bodyPr>
            <a:noAutofit/>
          </a:bodyPr>
          <a:lstStyle/>
          <a:p>
            <a:r>
              <a:rPr lang="en-US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7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7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32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Kết quả hình ảnh cho hình nền cho giáo án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2" name="AutoShape 4" descr="Kết quả hình ảnh cho hình nền cho giáo án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4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6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3400" y="0"/>
            <a:ext cx="8229600" cy="6286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52600" y="4029075"/>
            <a:ext cx="5638800" cy="22288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38400" y="2914650"/>
            <a:ext cx="38862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 3: </a:t>
            </a:r>
          </a:p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 QUẢ  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0"/>
          <p:cNvGrpSpPr/>
          <p:nvPr/>
        </p:nvGrpSpPr>
        <p:grpSpPr>
          <a:xfrm>
            <a:off x="0" y="-741723"/>
            <a:ext cx="9144000" cy="5886450"/>
            <a:chOff x="0" y="-912764"/>
            <a:chExt cx="9144000" cy="7848600"/>
          </a:xfrm>
        </p:grpSpPr>
        <p:pic>
          <p:nvPicPr>
            <p:cNvPr id="37898" name="Picture 10" descr="Hình ảnh có liên quan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912764"/>
              <a:ext cx="9144000" cy="78486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762000" y="381000"/>
              <a:ext cx="7315200" cy="861775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* HĐ1: HOẠT ĐỘNG NHÓM  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1103" y="2071851"/>
              <a:ext cx="3048000" cy="1600439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NHÓM 1:  </a:t>
              </a:r>
            </a:p>
            <a:p>
              <a:pPr algn="ctr"/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nơi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thang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68239" y="2097615"/>
              <a:ext cx="3124200" cy="1518364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NHÓM 2: </a:t>
              </a:r>
            </a:p>
            <a:p>
              <a:pPr algn="ctr"/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thang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endPara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4380309" y="1066006"/>
              <a:ext cx="0" cy="274478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2095105" y="1066006"/>
              <a:ext cx="2285998" cy="1005845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419600" y="1066800"/>
              <a:ext cx="2667000" cy="1005051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2856706" y="3808751"/>
              <a:ext cx="3124200" cy="1518364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NHÓM 3: </a:t>
              </a:r>
            </a:p>
            <a:p>
              <a:pPr algn="ctr"/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ử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lý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bị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kẹt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thang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endPara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3875" y="1925241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 BÀY CỦA CÁC NHÓM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82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66750" y="1943100"/>
            <a:ext cx="7810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HĐ2: KĨ NĂNG AN TOÀN KHI SỬ DỤNG THANG MÁY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Kết quả hình ảnh cho hình nền cho giáo án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2" name="AutoShape 4" descr="Kết quả hình ảnh cho hình nền cho giáo án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4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6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3400" y="0"/>
            <a:ext cx="8229600" cy="6286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828800" y="2057400"/>
            <a:ext cx="5638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52600" y="4029075"/>
            <a:ext cx="5638800" cy="22288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343400"/>
            <a:ext cx="8226424" cy="8001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1.Sử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0" t="2674" r="11955"/>
          <a:stretch/>
        </p:blipFill>
        <p:spPr>
          <a:xfrm>
            <a:off x="5060424" y="92483"/>
            <a:ext cx="2327564" cy="40355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5" t="42905" r="34717" b="39823"/>
          <a:stretch/>
        </p:blipFill>
        <p:spPr>
          <a:xfrm>
            <a:off x="2145002" y="514350"/>
            <a:ext cx="1893598" cy="35548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Kết quả hình ảnh cho hình nền cho giáo án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2" name="AutoShape 4" descr="Kết quả hình ảnh cho hình nền cho giáo án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4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6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3400" y="0"/>
            <a:ext cx="8229600" cy="6286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828800" y="2057400"/>
            <a:ext cx="5638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52600" y="4029075"/>
            <a:ext cx="5638800" cy="22288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286250"/>
            <a:ext cx="8672830" cy="85725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2.Xếp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" r="4166"/>
          <a:stretch/>
        </p:blipFill>
        <p:spPr>
          <a:xfrm>
            <a:off x="381000" y="399267"/>
            <a:ext cx="8382000" cy="372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879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17&quot;&gt;&lt;property id=&quot;20148&quot; value=&quot;5&quot;/&gt;&lt;property id=&quot;20300&quot; value=&quot;Slide 13&quot;/&gt;&lt;property id=&quot;20307&quot; value=&quot;265&quot;/&gt;&lt;/object&gt;&lt;object type=&quot;3&quot; unique_id=&quot;10051&quot;&gt;&lt;property id=&quot;20148&quot; value=&quot;5&quot;/&gt;&lt;property id=&quot;20300&quot; value=&quot;Slide 3&quot;/&gt;&lt;property id=&quot;20307&quot; value=&quot;286&quot;/&gt;&lt;/object&gt;&lt;object type=&quot;3&quot; unique_id=&quot;14127&quot;&gt;&lt;property id=&quot;20148&quot; value=&quot;5&quot;/&gt;&lt;property id=&quot;20300&quot; value=&quot;Slide 17 - &amp;quot;Kết thúc giờ học&amp;#x0D;&amp;#x0A;&amp;quot;&quot;/&gt;&lt;property id=&quot;20307&quot; value=&quot;304&quot;/&gt;&lt;/object&gt;&lt;object type=&quot;3&quot; unique_id=&quot;14206&quot;&gt;&lt;property id=&quot;20148&quot; value=&quot;5&quot;/&gt;&lt;property id=&quot;20300&quot; value=&quot;Slide 1&quot;/&gt;&lt;property id=&quot;20307&quot; value=&quot;305&quot;/&gt;&lt;/object&gt;&lt;object type=&quot;3&quot; unique_id=&quot;14207&quot;&gt;&lt;property id=&quot;20148&quot; value=&quot;5&quot;/&gt;&lt;property id=&quot;20300&quot; value=&quot;Slide 2&quot;/&gt;&lt;property id=&quot;20307&quot; value=&quot;306&quot;/&gt;&lt;/object&gt;&lt;object type=&quot;3&quot; unique_id=&quot;14489&quot;&gt;&lt;property id=&quot;20148&quot; value=&quot;5&quot;/&gt;&lt;property id=&quot;20300&quot; value=&quot;Slide 4&quot;/&gt;&lt;property id=&quot;20307&quot; value=&quot;310&quot;/&gt;&lt;/object&gt;&lt;object type=&quot;3&quot; unique_id=&quot;14491&quot;&gt;&lt;property id=&quot;20148&quot; value=&quot;5&quot;/&gt;&lt;property id=&quot;20300&quot; value=&quot;Slide 5&quot;/&gt;&lt;property id=&quot;20307&quot; value=&quot;308&quot;/&gt;&lt;/object&gt;&lt;object type=&quot;3&quot; unique_id=&quot;14926&quot;&gt;&lt;property id=&quot;20148&quot; value=&quot;5&quot;/&gt;&lt;property id=&quot;20300&quot; value=&quot;Slide 7&quot;/&gt;&lt;property id=&quot;20307&quot; value=&quot;315&quot;/&gt;&lt;/object&gt;&lt;object type=&quot;3&quot; unique_id=&quot;14927&quot;&gt;&lt;property id=&quot;20148&quot; value=&quot;5&quot;/&gt;&lt;property id=&quot;20300&quot; value=&quot;Slide 8&quot;/&gt;&lt;property id=&quot;20307&quot; value=&quot;311&quot;/&gt;&lt;/object&gt;&lt;object type=&quot;3&quot; unique_id=&quot;14928&quot;&gt;&lt;property id=&quot;20148&quot; value=&quot;5&quot;/&gt;&lt;property id=&quot;20300&quot; value=&quot;Slide 9&quot;/&gt;&lt;property id=&quot;20307&quot; value=&quot;316&quot;/&gt;&lt;/object&gt;&lt;object type=&quot;3&quot; unique_id=&quot;14929&quot;&gt;&lt;property id=&quot;20148&quot; value=&quot;5&quot;/&gt;&lt;property id=&quot;20300&quot; value=&quot;Slide 10&quot;/&gt;&lt;property id=&quot;20307&quot; value=&quot;318&quot;/&gt;&lt;/object&gt;&lt;object type=&quot;3&quot; unique_id=&quot;14930&quot;&gt;&lt;property id=&quot;20148&quot; value=&quot;5&quot;/&gt;&lt;property id=&quot;20300&quot; value=&quot;Slide 12&quot;/&gt;&lt;property id=&quot;20307&quot; value=&quot;317&quot;/&gt;&lt;/object&gt;&lt;object type=&quot;3&quot; unique_id=&quot;15062&quot;&gt;&lt;property id=&quot;20148&quot; value=&quot;5&quot;/&gt;&lt;property id=&quot;20300&quot; value=&quot;Slide 11&quot;/&gt;&lt;property id=&quot;20307&quot; value=&quot;319&quot;/&gt;&lt;/object&gt;&lt;object type=&quot;3&quot; unique_id=&quot;15168&quot;&gt;&lt;property id=&quot;20148&quot; value=&quot;5&quot;/&gt;&lt;property id=&quot;20300&quot; value=&quot;Slide 14&quot;/&gt;&lt;property id=&quot;20307&quot; value=&quot;321&quot;/&gt;&lt;/object&gt;&lt;object type=&quot;3&quot; unique_id=&quot;15169&quot;&gt;&lt;property id=&quot;20148&quot; value=&quot;5&quot;/&gt;&lt;property id=&quot;20300&quot; value=&quot;Slide 16&quot;/&gt;&lt;property id=&quot;20307&quot; value=&quot;320&quot;/&gt;&lt;/object&gt;&lt;object type=&quot;3&quot; unique_id=&quot;15227&quot;&gt;&lt;property id=&quot;20148&quot; value=&quot;5&quot;/&gt;&lt;property id=&quot;20300&quot; value=&quot;Slide 15&quot;/&gt;&lt;property id=&quot;20307&quot; value=&quot;32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13538593</TotalTime>
  <Words>591</Words>
  <Application>Microsoft Office PowerPoint</Application>
  <PresentationFormat>On-screen Show (16:9)</PresentationFormat>
  <Paragraphs>253</Paragraphs>
  <Slides>27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Office Theme</vt:lpstr>
      <vt:lpstr>4_Office Theme</vt:lpstr>
      <vt:lpstr>PowerPoint Presentation</vt:lpstr>
      <vt:lpstr>PowerPoint Presentation</vt:lpstr>
      <vt:lpstr>PowerPoint Presentation</vt:lpstr>
      <vt:lpstr>2. Phương pháp, hình thức tổ chức</vt:lpstr>
      <vt:lpstr>PowerPoint Presentation</vt:lpstr>
      <vt:lpstr>PowerPoint Presentation</vt:lpstr>
      <vt:lpstr>PowerPoint Presentation</vt:lpstr>
      <vt:lpstr>1.Sử dụng bảng điều khiển thang máy đúng nhu cầu</vt:lpstr>
      <vt:lpstr>2.Xếp hàng bên trái khi vào thang máy</vt:lpstr>
      <vt:lpstr>3.Không vào thang máy khi thang máy có nhiều người( quá tải)</vt:lpstr>
      <vt:lpstr>4. Không đùa nghịch chạy ra vào khi của thang máy đang đóng</vt:lpstr>
      <vt:lpstr>5. Không chen lấn, xô đẩy khi ra khỏi thang máy</vt:lpstr>
      <vt:lpstr>PowerPoint Presentation</vt:lpstr>
      <vt:lpstr>1. Không la hét hoảng sợ</vt:lpstr>
      <vt:lpstr>2.Giữ bình tĩnh</vt:lpstr>
      <vt:lpstr>3.Không tự ý cậy cửa thang máy</vt:lpstr>
      <vt:lpstr>4. Nhấn nút chuông cứu hộ hoặc nút điện thoại để gọi sự hỗ trợ từ bên ngoài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GIẢNG ĐIỆN TỬ   DẠY TRẺ PHÒNG TRÁNH BỊ XÂM HẠI TÌNH DỤC  Giáo viên: Nguyễn Thị Ngân Lớp: MGL A2- Trường MN Giang Biên</dc:title>
  <dc:creator>BTC</dc:creator>
  <cp:lastModifiedBy>Admin</cp:lastModifiedBy>
  <cp:revision>363</cp:revision>
  <dcterms:created xsi:type="dcterms:W3CDTF">2018-01-21T08:34:09Z</dcterms:created>
  <dcterms:modified xsi:type="dcterms:W3CDTF">2023-02-08T09:02:38Z</dcterms:modified>
</cp:coreProperties>
</file>