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5" r:id="rId6"/>
    <p:sldId id="266" r:id="rId7"/>
    <p:sldId id="267" r:id="rId8"/>
    <p:sldId id="260" r:id="rId9"/>
    <p:sldId id="262" r:id="rId10"/>
    <p:sldId id="263" r:id="rId11"/>
    <p:sldId id="268" r:id="rId12"/>
    <p:sldId id="269" r:id="rId13"/>
    <p:sldId id="270" r:id="rId14"/>
    <p:sldId id="271" r:id="rId15"/>
    <p:sldId id="272" r:id="rId16"/>
    <p:sldId id="273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8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4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1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0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5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8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5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0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5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1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94A9D-30E5-4881-8E52-F4B3BA8854B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6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94"/>
            <a:ext cx="9144000" cy="68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52400"/>
            <a:ext cx="7162800" cy="11430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33399" y="2209799"/>
            <a:ext cx="7299435" cy="816035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Stop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LĨNH VỰC PHÁT TRIỂN 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NHẬN THỨC</a:t>
            </a:r>
            <a:endParaRPr lang="en-US" sz="2800" b="1" dirty="0"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39" y="838200"/>
            <a:ext cx="1104610" cy="1158935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255343" y="3025834"/>
            <a:ext cx="6705600" cy="24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2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: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PTGT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– 5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 – 30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2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 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Nhàn</a:t>
            </a:r>
            <a:endParaRPr lang="en-US" sz="2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219200" y="6286499"/>
            <a:ext cx="7162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2022 - 2023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5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9750" y="2743200"/>
            <a:ext cx="5524500" cy="1681656"/>
          </a:xfrm>
        </p:spPr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7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4838"/>
            <a:ext cx="6317411" cy="631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50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688975"/>
            <a:ext cx="7310967" cy="548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128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624233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64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" y="0"/>
            <a:ext cx="91571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731" y="2857500"/>
            <a:ext cx="66294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b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“THỬ TÀI BÉ YÊU”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06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14400"/>
            <a:ext cx="7467600" cy="6400800"/>
          </a:xfrm>
        </p:spPr>
        <p:txBody>
          <a:bodyPr>
            <a:noAutofit/>
          </a:bodyPr>
          <a:lstStyle/>
          <a:p>
            <a:r>
              <a:rPr lang="vi-VN" sz="3200" dirty="0"/>
              <a:t>Cho trẻ đứng thành 3 đội  và có 2 phần thi:</a:t>
            </a:r>
            <a:br>
              <a:rPr lang="vi-VN" sz="3200" dirty="0"/>
            </a:br>
            <a:r>
              <a:rPr lang="vi-VN" sz="3200" dirty="0"/>
              <a:t>- Hiểu biết: Cho trẻ trả lời câu hỏi đúng sai</a:t>
            </a:r>
            <a:br>
              <a:rPr lang="vi-VN" sz="3200" dirty="0"/>
            </a:br>
            <a:r>
              <a:rPr lang="vi-VN" sz="3200" dirty="0"/>
              <a:t>- Tài năng: Chia lớp thành 3 đội. Trên bảng có 3 bức tranh vẽ về nơi hoạt động của các PTGT. Nhiệm vụ của các thành viên trong đội là lên  chọn các hình có thể ghép thành 1 loại PTGT và gắn về đúng nơi hoạt động của chúng. Trong 1 bản nhạc đội nào ghép được nhiều loại phương tiện giao thông hơn đội đó sẽ chiến thắng. Cho trẻ kiểm tra kết quả, cô nhận xét chung.</a:t>
            </a:r>
            <a:br>
              <a:rPr lang="vi-VN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0180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3200"/>
            <a:ext cx="5181600" cy="1714500"/>
          </a:xfrm>
        </p:spPr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 CHƠI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42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3955" y="1905000"/>
            <a:ext cx="7076090" cy="1143000"/>
          </a:xfrm>
        </p:spPr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6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062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905000" y="1665890"/>
            <a:ext cx="70104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7"/>
            <a:ext cx="9144000" cy="685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7086600" cy="19812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 PHÁP </a:t>
            </a:r>
            <a:b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THỨC TỔ CHỨC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057400"/>
            <a:ext cx="7315200" cy="28956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b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PTGT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0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3944"/>
            <a:ext cx="8625524" cy="573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4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929640"/>
            <a:ext cx="8535329" cy="509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5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7211" r="7655" b="4022"/>
          <a:stretch/>
        </p:blipFill>
        <p:spPr bwMode="auto">
          <a:xfrm>
            <a:off x="457200" y="853966"/>
            <a:ext cx="8408276" cy="492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57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2400300"/>
            <a:ext cx="5181600" cy="2057400"/>
          </a:xfrm>
        </p:spPr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" y="0"/>
            <a:ext cx="91571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066800"/>
            <a:ext cx="6629400" cy="495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PTGT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Ô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65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73</Words>
  <Application>Microsoft Office PowerPoint</Application>
  <PresentationFormat>On-screen Show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PHÒNG GIÁO DỤC VÀ ĐÀO TẠO QUẬN LONG BIÊN TRƯỜNG MẦM NON GIANG BIÊN</vt:lpstr>
      <vt:lpstr>ỔN ĐỊNH TỔ CHỨC</vt:lpstr>
      <vt:lpstr>PHƯƠNG PHÁP  HÌNH THỨC TỔ CHỨC</vt:lpstr>
      <vt:lpstr>Hoạt động 1 Tìm hiểu các loại PTGT đường bộ”</vt:lpstr>
      <vt:lpstr>PowerPoint Presentation</vt:lpstr>
      <vt:lpstr>PowerPoint Presentation</vt:lpstr>
      <vt:lpstr>PowerPoint Presentation</vt:lpstr>
      <vt:lpstr>So sánh</vt:lpstr>
      <vt:lpstr>- Giống: đều là PTGT đường bộ và đều dùng để chở người, chở hàng hóa - Khác: + Xe đạp đi được nhờ sức người và chở được 1 người + Xe máy đi được nhờ đổ xăng và chở được 2 người + Ô tô đi được nhờ đổ xăng và chở được nhiều người.</vt:lpstr>
      <vt:lpstr>Mở rộng</vt:lpstr>
      <vt:lpstr>PowerPoint Presentation</vt:lpstr>
      <vt:lpstr>PowerPoint Presentation</vt:lpstr>
      <vt:lpstr>PowerPoint Presentation</vt:lpstr>
      <vt:lpstr>TRÒ CHƠI “THỬ TÀI BÉ YÊU”</vt:lpstr>
      <vt:lpstr>Cho trẻ đứng thành 3 đội  và có 2 phần thi: - Hiểu biết: Cho trẻ trả lời câu hỏi đúng sai - Tài năng: Chia lớp thành 3 đội. Trên bảng có 3 bức tranh vẽ về nơi hoạt động của các PTGT. Nhiệm vụ của các thành viên trong đội là lên  chọn các hình có thể ghép thành 1 loại PTGT và gắn về đúng nơi hoạt động của chúng. Trong 1 bản nhạc đội nào ghép được nhiều loại phương tiện giao thông hơn đội đó sẽ chiến thắng. Cho trẻ kiểm tra kết quả, cô nhận xét chung. </vt:lpstr>
      <vt:lpstr>TRẺ CHƠI</vt:lpstr>
      <vt:lpstr>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GIANG BIÊN</dc:title>
  <dc:creator>Admin</dc:creator>
  <cp:lastModifiedBy>Admin</cp:lastModifiedBy>
  <cp:revision>9</cp:revision>
  <dcterms:created xsi:type="dcterms:W3CDTF">2023-02-13T14:00:12Z</dcterms:created>
  <dcterms:modified xsi:type="dcterms:W3CDTF">2023-03-16T14:08:16Z</dcterms:modified>
</cp:coreProperties>
</file>