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05" r:id="rId3"/>
    <p:sldId id="333" r:id="rId4"/>
    <p:sldId id="354" r:id="rId5"/>
    <p:sldId id="315" r:id="rId6"/>
    <p:sldId id="365" r:id="rId7"/>
    <p:sldId id="366" r:id="rId8"/>
    <p:sldId id="341" r:id="rId9"/>
    <p:sldId id="368" r:id="rId10"/>
    <p:sldId id="345" r:id="rId11"/>
    <p:sldId id="370" r:id="rId12"/>
    <p:sldId id="356" r:id="rId13"/>
    <p:sldId id="330" r:id="rId14"/>
  </p:sldIdLst>
  <p:sldSz cx="9144000" cy="6858000" type="screen4x3"/>
  <p:notesSz cx="6858000" cy="9144000"/>
  <p:embeddedFontLs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9900"/>
    <a:srgbClr val="FFFF00"/>
    <a:srgbClr val="FF6699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19" autoAdjust="0"/>
  </p:normalViewPr>
  <p:slideViewPr>
    <p:cSldViewPr>
      <p:cViewPr>
        <p:scale>
          <a:sx n="59" d="100"/>
          <a:sy n="59" d="100"/>
        </p:scale>
        <p:origin x="-168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1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0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2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9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3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6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5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4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9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8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3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5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2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0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9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5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9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2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8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7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0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1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39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6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8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55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1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12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3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83C3-4204-4CF0-8B52-3F7E4FAF72EF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7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8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27" y="0"/>
            <a:ext cx="9144000" cy="68580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0273" y="741724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Ủy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ban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Quận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Long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Biên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ầm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non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Giang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Biên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8670" y="1212961"/>
            <a:ext cx="8836025" cy="1810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 PHÁT TRIỂN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dirty="0" smtClean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00200" y="2590800"/>
            <a:ext cx="7239000" cy="2971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	: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quen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: So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sánh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sắp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xếp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dài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		 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tượng</a:t>
            </a: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tượng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nhỡ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- 5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25 – 30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trẻ</a:t>
            </a: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gian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25 – 30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phút</a:t>
            </a: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Đỗ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Hường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	 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Nhàn</a:t>
            </a: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5372100"/>
            <a:ext cx="5638800" cy="2971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63963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2022 – 2023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49156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266" y="40852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49156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266" y="40852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The Entertainer - Nhạc Không Lời Vui Nhộ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3721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39624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 rot="16200000" flipH="1">
            <a:off x="3193070" y="4107470"/>
            <a:ext cx="700460" cy="7004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1707" y="2548467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39624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 rot="16200000" flipH="1">
            <a:off x="3193070" y="4107470"/>
            <a:ext cx="700460" cy="7004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30" y="0"/>
            <a:ext cx="9144000" cy="731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3165662"/>
            <a:ext cx="792480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 “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6002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676400"/>
            <a:ext cx="7467600" cy="2514600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5372100"/>
            <a:ext cx="5638800" cy="2971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3886200"/>
            <a:ext cx="38862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 3: 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 QUẢ  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8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006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8657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4291" r="43891"/>
          <a:stretch/>
        </p:blipFill>
        <p:spPr bwMode="auto">
          <a:xfrm rot="16200000">
            <a:off x="3942348" y="-1925055"/>
            <a:ext cx="1295399" cy="712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5" t="3598" r="45423"/>
          <a:stretch/>
        </p:blipFill>
        <p:spPr bwMode="auto">
          <a:xfrm rot="16200000">
            <a:off x="3008393" y="1371099"/>
            <a:ext cx="1086855" cy="505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2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499937"/>
            <a:ext cx="3581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6852" y="3657600"/>
            <a:ext cx="5923547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9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8288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mqh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162800" cy="1066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2895600"/>
            <a:ext cx="4876800" cy="1066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800600"/>
            <a:ext cx="3352800" cy="1066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7700" y="1989730"/>
            <a:ext cx="7848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he Entertainer - Nhạc Không Lời Vui Nhộ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1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17&quot;&gt;&lt;property id=&quot;20148&quot; value=&quot;5&quot;/&gt;&lt;property id=&quot;20300&quot; value=&quot;Slide 13&quot;/&gt;&lt;property id=&quot;20307&quot; value=&quot;265&quot;/&gt;&lt;/object&gt;&lt;object type=&quot;3&quot; unique_id=&quot;10051&quot;&gt;&lt;property id=&quot;20148&quot; value=&quot;5&quot;/&gt;&lt;property id=&quot;20300&quot; value=&quot;Slide 3&quot;/&gt;&lt;property id=&quot;20307&quot; value=&quot;286&quot;/&gt;&lt;/object&gt;&lt;object type=&quot;3&quot; unique_id=&quot;14127&quot;&gt;&lt;property id=&quot;20148&quot; value=&quot;5&quot;/&gt;&lt;property id=&quot;20300&quot; value=&quot;Slide 17 - &amp;quot;Kết thúc giờ học&amp;#x0D;&amp;#x0A;&amp;quot;&quot;/&gt;&lt;property id=&quot;20307&quot; value=&quot;304&quot;/&gt;&lt;/object&gt;&lt;object type=&quot;3&quot; unique_id=&quot;14206&quot;&gt;&lt;property id=&quot;20148&quot; value=&quot;5&quot;/&gt;&lt;property id=&quot;20300&quot; value=&quot;Slide 1&quot;/&gt;&lt;property id=&quot;20307&quot; value=&quot;305&quot;/&gt;&lt;/object&gt;&lt;object type=&quot;3&quot; unique_id=&quot;14207&quot;&gt;&lt;property id=&quot;20148&quot; value=&quot;5&quot;/&gt;&lt;property id=&quot;20300&quot; value=&quot;Slide 2&quot;/&gt;&lt;property id=&quot;20307&quot; value=&quot;306&quot;/&gt;&lt;/object&gt;&lt;object type=&quot;3&quot; unique_id=&quot;14489&quot;&gt;&lt;property id=&quot;20148&quot; value=&quot;5&quot;/&gt;&lt;property id=&quot;20300&quot; value=&quot;Slide 4&quot;/&gt;&lt;property id=&quot;20307&quot; value=&quot;310&quot;/&gt;&lt;/object&gt;&lt;object type=&quot;3&quot; unique_id=&quot;14491&quot;&gt;&lt;property id=&quot;20148&quot; value=&quot;5&quot;/&gt;&lt;property id=&quot;20300&quot; value=&quot;Slide 5&quot;/&gt;&lt;property id=&quot;20307&quot; value=&quot;308&quot;/&gt;&lt;/object&gt;&lt;object type=&quot;3&quot; unique_id=&quot;14926&quot;&gt;&lt;property id=&quot;20148&quot; value=&quot;5&quot;/&gt;&lt;property id=&quot;20300&quot; value=&quot;Slide 7&quot;/&gt;&lt;property id=&quot;20307&quot; value=&quot;315&quot;/&gt;&lt;/object&gt;&lt;object type=&quot;3&quot; unique_id=&quot;14927&quot;&gt;&lt;property id=&quot;20148&quot; value=&quot;5&quot;/&gt;&lt;property id=&quot;20300&quot; value=&quot;Slide 8&quot;/&gt;&lt;property id=&quot;20307&quot; value=&quot;311&quot;/&gt;&lt;/object&gt;&lt;object type=&quot;3&quot; unique_id=&quot;14928&quot;&gt;&lt;property id=&quot;20148&quot; value=&quot;5&quot;/&gt;&lt;property id=&quot;20300&quot; value=&quot;Slide 9&quot;/&gt;&lt;property id=&quot;20307&quot; value=&quot;316&quot;/&gt;&lt;/object&gt;&lt;object type=&quot;3&quot; unique_id=&quot;14929&quot;&gt;&lt;property id=&quot;20148&quot; value=&quot;5&quot;/&gt;&lt;property id=&quot;20300&quot; value=&quot;Slide 10&quot;/&gt;&lt;property id=&quot;20307&quot; value=&quot;318&quot;/&gt;&lt;/object&gt;&lt;object type=&quot;3&quot; unique_id=&quot;14930&quot;&gt;&lt;property id=&quot;20148&quot; value=&quot;5&quot;/&gt;&lt;property id=&quot;20300&quot; value=&quot;Slide 12&quot;/&gt;&lt;property id=&quot;20307&quot; value=&quot;317&quot;/&gt;&lt;/object&gt;&lt;object type=&quot;3&quot; unique_id=&quot;15062&quot;&gt;&lt;property id=&quot;20148&quot; value=&quot;5&quot;/&gt;&lt;property id=&quot;20300&quot; value=&quot;Slide 11&quot;/&gt;&lt;property id=&quot;20307&quot; value=&quot;319&quot;/&gt;&lt;/object&gt;&lt;object type=&quot;3&quot; unique_id=&quot;15168&quot;&gt;&lt;property id=&quot;20148&quot; value=&quot;5&quot;/&gt;&lt;property id=&quot;20300&quot; value=&quot;Slide 14&quot;/&gt;&lt;property id=&quot;20307&quot; value=&quot;321&quot;/&gt;&lt;/object&gt;&lt;object type=&quot;3&quot; unique_id=&quot;15169&quot;&gt;&lt;property id=&quot;20148&quot; value=&quot;5&quot;/&gt;&lt;property id=&quot;20300&quot; value=&quot;Slide 16&quot;/&gt;&lt;property id=&quot;20307&quot; value=&quot;320&quot;/&gt;&lt;/object&gt;&lt;object type=&quot;3&quot; unique_id=&quot;15227&quot;&gt;&lt;property id=&quot;20148&quot; value=&quot;5&quot;/&gt;&lt;property id=&quot;20300&quot; value=&quot;Slide 15&quot;/&gt;&lt;property id=&quot;20307&quot; value=&quot;32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13538151</TotalTime>
  <Words>137</Words>
  <Application>Microsoft Office PowerPoint</Application>
  <PresentationFormat>On-screen Show (4:3)</PresentationFormat>
  <Paragraphs>58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Calibri Light</vt:lpstr>
      <vt:lpstr>Calibri</vt:lpstr>
      <vt:lpstr>Office Theme</vt:lpstr>
      <vt:lpstr>4_Office Theme</vt:lpstr>
      <vt:lpstr>PowerPoint Presentation</vt:lpstr>
      <vt:lpstr>PowerPoint Presentation</vt:lpstr>
      <vt:lpstr>2. Phương pháp, hình thức tổ chức</vt:lpstr>
      <vt:lpstr>Hoạt động 1 Ôn so sánh chiều dài của 2 đối tượng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  DẠY TRẺ PHÒNG TRÁNH BỊ XÂM HẠI TÌNH DỤC  Giáo viên: Nguyễn Thị Ngân Lớp: MGL A2- Trường MN Giang Biên</dc:title>
  <dc:creator>BTC</dc:creator>
  <cp:lastModifiedBy>Admin</cp:lastModifiedBy>
  <cp:revision>364</cp:revision>
  <dcterms:created xsi:type="dcterms:W3CDTF">2018-01-21T08:34:09Z</dcterms:created>
  <dcterms:modified xsi:type="dcterms:W3CDTF">2023-03-16T13:42:48Z</dcterms:modified>
</cp:coreProperties>
</file>