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9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70759"/>
    <a:srgbClr val="9BCB6B"/>
    <a:srgbClr val="88B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88347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18439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4391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5636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84168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69497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4493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42767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13868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66627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30522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5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533" y="-17758"/>
            <a:ext cx="12191999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75011" y="774877"/>
            <a:ext cx="810260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KHOÁ BIỂU TUẦN 2/9/2023</a:t>
            </a:r>
          </a:p>
          <a:p>
            <a:pPr algn="ctr"/>
            <a:r>
              <a:rPr lang="en-US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HAPPY CLASS MẪU GIÁO NHỠ B4</a:t>
            </a:r>
            <a:endParaRPr lang="en-GB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3366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9192" y="1611204"/>
            <a:ext cx="447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11/9/2023 </a:t>
            </a:r>
            <a:r>
              <a:rPr lang="en-GB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17/9/2023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07895" y="41319"/>
            <a:ext cx="601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42095" y="2238600"/>
            <a:ext cx="12023604" cy="4563034"/>
            <a:chOff x="2170155" y="2287914"/>
            <a:chExt cx="7789864" cy="4341014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9967F879-88EE-4288-9902-006D7900F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2685" y="2287914"/>
              <a:ext cx="1329475" cy="3125178"/>
              <a:chOff x="689" y="1581"/>
              <a:chExt cx="773" cy="1837"/>
            </a:xfrm>
          </p:grpSpPr>
          <p:sp>
            <p:nvSpPr>
              <p:cNvPr id="56" name="AutoShape 4">
                <a:extLst>
                  <a:ext uri="{FF2B5EF4-FFF2-40B4-BE49-F238E27FC236}">
                    <a16:creationId xmlns:a16="http://schemas.microsoft.com/office/drawing/2014/main" id="{88AE4512-1B72-425D-B5CF-4A02400D94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89" y="1655"/>
                <a:ext cx="727" cy="1666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AutoShape 5">
                <a:extLst>
                  <a:ext uri="{FF2B5EF4-FFF2-40B4-BE49-F238E27FC236}">
                    <a16:creationId xmlns:a16="http://schemas.microsoft.com/office/drawing/2014/main" id="{8A69A02E-D119-4A3A-B774-3D64000EA2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9" y="1796"/>
                <a:ext cx="717" cy="1615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AutoShape 6">
                <a:extLst>
                  <a:ext uri="{FF2B5EF4-FFF2-40B4-BE49-F238E27FC236}">
                    <a16:creationId xmlns:a16="http://schemas.microsoft.com/office/drawing/2014/main" id="{58F7F221-E23B-42F9-94A3-DBBA1A024A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39" y="2959"/>
                <a:ext cx="690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AutoShape 7">
                <a:extLst>
                  <a:ext uri="{FF2B5EF4-FFF2-40B4-BE49-F238E27FC236}">
                    <a16:creationId xmlns:a16="http://schemas.microsoft.com/office/drawing/2014/main" id="{C1F36B97-86FD-4697-A970-95E0B2FC92B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9" y="1722"/>
                <a:ext cx="687" cy="36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10">
                <a:extLst>
                  <a:ext uri="{FF2B5EF4-FFF2-40B4-BE49-F238E27FC236}">
                    <a16:creationId xmlns:a16="http://schemas.microsoft.com/office/drawing/2014/main" id="{5225E335-C97C-4129-AD7F-0672E9B68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9" y="1581"/>
                <a:ext cx="726" cy="1837"/>
                <a:chOff x="460" y="1051"/>
                <a:chExt cx="1202" cy="3029"/>
              </a:xfrm>
            </p:grpSpPr>
            <p:sp>
              <p:nvSpPr>
                <p:cNvPr id="65" name="Oval 12">
                  <a:extLst>
                    <a:ext uri="{FF2B5EF4-FFF2-40B4-BE49-F238E27FC236}">
                      <a16:creationId xmlns:a16="http://schemas.microsoft.com/office/drawing/2014/main" id="{3968ECA8-0393-495E-9EF1-6ACC4AB1F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940" y="3323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Oval 13">
                  <a:extLst>
                    <a:ext uri="{FF2B5EF4-FFF2-40B4-BE49-F238E27FC236}">
                      <a16:creationId xmlns:a16="http://schemas.microsoft.com/office/drawing/2014/main" id="{C4977CEB-BED7-4E08-8E53-0D226D033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9" y="3297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Oval 14">
                  <a:extLst>
                    <a:ext uri="{FF2B5EF4-FFF2-40B4-BE49-F238E27FC236}">
                      <a16:creationId xmlns:a16="http://schemas.microsoft.com/office/drawing/2014/main" id="{090FB721-169E-47F0-9C72-947297468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12" y="3223"/>
                  <a:ext cx="1128" cy="85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Oval 15">
                  <a:extLst>
                    <a:ext uri="{FF2B5EF4-FFF2-40B4-BE49-F238E27FC236}">
                      <a16:creationId xmlns:a16="http://schemas.microsoft.com/office/drawing/2014/main" id="{705A2E57-6A9A-442E-BA61-C0D4E8BD1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60" y="1051"/>
                  <a:ext cx="1202" cy="743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3" name="Text Box 16">
                <a:extLst>
                  <a:ext uri="{FF2B5EF4-FFF2-40B4-BE49-F238E27FC236}">
                    <a16:creationId xmlns:a16="http://schemas.microsoft.com/office/drawing/2014/main" id="{DA236293-5701-449D-8D17-4863CD9BE86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7" y="1679"/>
                <a:ext cx="75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LQVH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415708" y="2410416"/>
              <a:ext cx="2544311" cy="4218512"/>
              <a:chOff x="2313821" y="2424143"/>
              <a:chExt cx="2544311" cy="4218512"/>
            </a:xfrm>
          </p:grpSpPr>
          <p:grpSp>
            <p:nvGrpSpPr>
              <p:cNvPr id="42" name="Group 18">
                <a:extLst>
                  <a:ext uri="{FF2B5EF4-FFF2-40B4-BE49-F238E27FC236}">
                    <a16:creationId xmlns:a16="http://schemas.microsoft.com/office/drawing/2014/main" id="{C73CEB11-45F8-4CE0-B847-37CED91D84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0859" y="2424143"/>
                <a:ext cx="2487273" cy="4218512"/>
                <a:chOff x="2144" y="1686"/>
                <a:chExt cx="1447" cy="2485"/>
              </a:xfrm>
            </p:grpSpPr>
            <p:sp>
              <p:nvSpPr>
                <p:cNvPr id="44" name="AutoShape 19">
                  <a:extLst>
                    <a:ext uri="{FF2B5EF4-FFF2-40B4-BE49-F238E27FC236}">
                      <a16:creationId xmlns:a16="http://schemas.microsoft.com/office/drawing/2014/main" id="{3FC15E51-C116-4BC4-8158-93DC45121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74" y="1736"/>
                  <a:ext cx="690" cy="1743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34B034"/>
                    </a:gs>
                    <a:gs pos="100000">
                      <a:srgbClr val="3F8B4A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AutoShape 20">
                  <a:extLst>
                    <a:ext uri="{FF2B5EF4-FFF2-40B4-BE49-F238E27FC236}">
                      <a16:creationId xmlns:a16="http://schemas.microsoft.com/office/drawing/2014/main" id="{997D96FB-D0DB-478F-BB01-701EF2346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46" y="1728"/>
                  <a:ext cx="718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E7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AutoShape 21">
                  <a:extLst>
                    <a:ext uri="{FF2B5EF4-FFF2-40B4-BE49-F238E27FC236}">
                      <a16:creationId xmlns:a16="http://schemas.microsoft.com/office/drawing/2014/main" id="{EDF3D807-B421-4A3D-9F5C-702E17C2F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44" y="3057"/>
                  <a:ext cx="704" cy="44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3E77E"/>
                    </a:gs>
                    <a:gs pos="100000">
                      <a:srgbClr val="B3F2B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utoShape 22">
                  <a:extLst>
                    <a:ext uri="{FF2B5EF4-FFF2-40B4-BE49-F238E27FC236}">
                      <a16:creationId xmlns:a16="http://schemas.microsoft.com/office/drawing/2014/main" id="{90238364-271C-4C2F-A89E-F109737D0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58" y="1686"/>
                  <a:ext cx="706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0F7D4"/>
                    </a:gs>
                    <a:gs pos="100000">
                      <a:srgbClr val="73E77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Oval 23">
                  <a:extLst>
                    <a:ext uri="{FF2B5EF4-FFF2-40B4-BE49-F238E27FC236}">
                      <a16:creationId xmlns:a16="http://schemas.microsoft.com/office/drawing/2014/main" id="{D35FB15C-F98F-4BF1-ACC7-A4A31C9DB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46" y="1694"/>
                  <a:ext cx="702" cy="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Oval 26">
                  <a:extLst>
                    <a:ext uri="{FF2B5EF4-FFF2-40B4-BE49-F238E27FC236}">
                      <a16:creationId xmlns:a16="http://schemas.microsoft.com/office/drawing/2014/main" id="{7A07EC80-E3A6-49E9-8BDD-85F4B0D30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74" y="3114"/>
                  <a:ext cx="674" cy="3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Oval 27">
                  <a:extLst>
                    <a:ext uri="{FF2B5EF4-FFF2-40B4-BE49-F238E27FC236}">
                      <a16:creationId xmlns:a16="http://schemas.microsoft.com/office/drawing/2014/main" id="{34F07E69-5F68-4ED5-B7F8-0AFBFA175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44" y="3054"/>
                  <a:ext cx="720" cy="4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28">
                  <a:extLst>
                    <a:ext uri="{FF2B5EF4-FFF2-40B4-BE49-F238E27FC236}">
                      <a16:creationId xmlns:a16="http://schemas.microsoft.com/office/drawing/2014/main" id="{27703364-31F2-4B13-A1EC-68B1E9090D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230" y="1779"/>
                  <a:ext cx="634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ÂM NHẠC</a:t>
                  </a:r>
                </a:p>
              </p:txBody>
            </p:sp>
            <p:sp>
              <p:nvSpPr>
                <p:cNvPr id="54" name="AutoShape 30">
                  <a:extLst>
                    <a:ext uri="{FF2B5EF4-FFF2-40B4-BE49-F238E27FC236}">
                      <a16:creationId xmlns:a16="http://schemas.microsoft.com/office/drawing/2014/main" id="{35DC4A03-DBCF-4DF3-8DC8-85629DBB7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26" y="3622"/>
                  <a:ext cx="865" cy="548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58A4AE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AutoShape 31">
                  <a:extLst>
                    <a:ext uri="{FF2B5EF4-FFF2-40B4-BE49-F238E27FC236}">
                      <a16:creationId xmlns:a16="http://schemas.microsoft.com/office/drawing/2014/main" id="{A02CF455-2CE7-4F8F-A811-057E7DE19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53" y="3676"/>
                  <a:ext cx="838" cy="48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2B2BB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AutoShape 31">
                  <a:extLst>
                    <a:ext uri="{FF2B5EF4-FFF2-40B4-BE49-F238E27FC236}">
                      <a16:creationId xmlns:a16="http://schemas.microsoft.com/office/drawing/2014/main" id="{A02CF455-2CE7-4F8F-A811-057E7DE19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829" y="3688"/>
                  <a:ext cx="758" cy="48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2B2BB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2313821" y="3375637"/>
                <a:ext cx="1283279" cy="1493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VĐCB: ĐI KHỤY GỐI</a:t>
                </a:r>
              </a:p>
              <a:p>
                <a:pPr algn="ctr"/>
                <a:r>
                  <a:rPr lang="en-GB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TC: NÉM BÓNG VÀO RỔ</a:t>
                </a:r>
                <a:endParaRPr lang="en-GB" dirty="0">
                  <a:solidFill>
                    <a:srgbClr val="FF0000"/>
                  </a:solidFill>
                  <a:ea typeface="Times New Roman" panose="02020603050405020304" pitchFamily="18" charset="0"/>
                </a:endParaRPr>
              </a:p>
              <a:p>
                <a:pPr marL="342900" indent="-342900" algn="ctr">
                  <a:buFont typeface="Arial" charset="0"/>
                  <a:buChar char="•"/>
                </a:pPr>
                <a:endParaRPr lang="pt-BR" sz="24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149246" y="2308342"/>
              <a:ext cx="2249614" cy="4282713"/>
              <a:chOff x="6175843" y="2308342"/>
              <a:chExt cx="2249614" cy="4282713"/>
            </a:xfrm>
          </p:grpSpPr>
          <p:grpSp>
            <p:nvGrpSpPr>
              <p:cNvPr id="27" name="Group 32">
                <a:extLst>
                  <a:ext uri="{FF2B5EF4-FFF2-40B4-BE49-F238E27FC236}">
                    <a16:creationId xmlns:a16="http://schemas.microsoft.com/office/drawing/2014/main" id="{A53EE801-4EF4-4FF4-9E40-EB02D98940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75843" y="2308342"/>
                <a:ext cx="2249614" cy="4282713"/>
                <a:chOff x="4403" y="1616"/>
                <a:chExt cx="1308" cy="2466"/>
              </a:xfrm>
            </p:grpSpPr>
            <p:sp>
              <p:nvSpPr>
                <p:cNvPr id="29" name="AutoShape 33">
                  <a:extLst>
                    <a:ext uri="{FF2B5EF4-FFF2-40B4-BE49-F238E27FC236}">
                      <a16:creationId xmlns:a16="http://schemas.microsoft.com/office/drawing/2014/main" id="{8648EC14-CB18-4ADA-857A-7630255DE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85" y="1677"/>
                  <a:ext cx="662" cy="1707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B59F43"/>
                    </a:gs>
                    <a:gs pos="100000">
                      <a:srgbClr val="8F8849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AutoShape 34">
                  <a:extLst>
                    <a:ext uri="{FF2B5EF4-FFF2-40B4-BE49-F238E27FC236}">
                      <a16:creationId xmlns:a16="http://schemas.microsoft.com/office/drawing/2014/main" id="{10976DB5-BD36-4C7C-8E6F-994B6074C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03" y="1673"/>
                  <a:ext cx="744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9E0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AutoShape 36">
                  <a:extLst>
                    <a:ext uri="{FF2B5EF4-FFF2-40B4-BE49-F238E27FC236}">
                      <a16:creationId xmlns:a16="http://schemas.microsoft.com/office/drawing/2014/main" id="{8BEB05FA-D77F-455B-9101-DD5DEACF12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89" y="1675"/>
                  <a:ext cx="658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8F5CC"/>
                    </a:gs>
                    <a:gs pos="100000">
                      <a:srgbClr val="E9E06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3" name="Group 37">
                  <a:extLst>
                    <a:ext uri="{FF2B5EF4-FFF2-40B4-BE49-F238E27FC236}">
                      <a16:creationId xmlns:a16="http://schemas.microsoft.com/office/drawing/2014/main" id="{F1CD36BD-C696-46E4-9909-BA92A4D06D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03" y="1616"/>
                  <a:ext cx="751" cy="1850"/>
                  <a:chOff x="1685" y="1113"/>
                  <a:chExt cx="1244" cy="3054"/>
                </a:xfrm>
              </p:grpSpPr>
              <p:sp>
                <p:nvSpPr>
                  <p:cNvPr id="41" name="Oval 42">
                    <a:extLst>
                      <a:ext uri="{FF2B5EF4-FFF2-40B4-BE49-F238E27FC236}">
                        <a16:creationId xmlns:a16="http://schemas.microsoft.com/office/drawing/2014/main" id="{69150E3E-5C0D-4535-8802-BE6D60E7A2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810" y="3554"/>
                    <a:ext cx="1108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Oval 38">
                    <a:extLst>
                      <a:ext uri="{FF2B5EF4-FFF2-40B4-BE49-F238E27FC236}">
                        <a16:creationId xmlns:a16="http://schemas.microsoft.com/office/drawing/2014/main" id="{76AF2E19-3C5A-4BC4-994C-59F4CFBB47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85" y="1113"/>
                    <a:ext cx="1244" cy="78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square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Oval 40">
                    <a:extLst>
                      <a:ext uri="{FF2B5EF4-FFF2-40B4-BE49-F238E27FC236}">
                        <a16:creationId xmlns:a16="http://schemas.microsoft.com/office/drawing/2014/main" id="{07625FC9-38CC-4CAC-8808-EB92B6488B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87" y="3536"/>
                    <a:ext cx="11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4" name="Text Box 43">
                  <a:extLst>
                    <a:ext uri="{FF2B5EF4-FFF2-40B4-BE49-F238E27FC236}">
                      <a16:creationId xmlns:a16="http://schemas.microsoft.com/office/drawing/2014/main" id="{F049143B-914B-47D6-9C06-1EA20D43B4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4553" y="1724"/>
                  <a:ext cx="478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LQVT</a:t>
                  </a:r>
                </a:p>
              </p:txBody>
            </p:sp>
            <p:sp>
              <p:nvSpPr>
                <p:cNvPr id="35" name="AutoShape 45">
                  <a:extLst>
                    <a:ext uri="{FF2B5EF4-FFF2-40B4-BE49-F238E27FC236}">
                      <a16:creationId xmlns:a16="http://schemas.microsoft.com/office/drawing/2014/main" id="{A6FC360C-DBF4-4AEE-8C7C-9D3CF3A76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879" y="3523"/>
                  <a:ext cx="832" cy="521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99BA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AutoShape 46">
                  <a:extLst>
                    <a:ext uri="{FF2B5EF4-FFF2-40B4-BE49-F238E27FC236}">
                      <a16:creationId xmlns:a16="http://schemas.microsoft.com/office/drawing/2014/main" id="{94CAA248-9AFB-4839-A658-9E58AF4CF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910" y="3595"/>
                  <a:ext cx="770" cy="4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8DAD4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6179649" y="3254506"/>
                <a:ext cx="1218258" cy="1405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ĐẾM XÁC ĐỊNH NHÓM ĐỐI TƯỢNG TRONG PHẠM VI 5</a:t>
                </a:r>
                <a:endParaRPr lang="en-US" b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170155" y="3312467"/>
              <a:ext cx="1286920" cy="878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GB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</a:p>
            <a:p>
              <a:pPr algn="ctr"/>
              <a:r>
                <a:rPr lang="en-GB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 TỚI TRƯỜNG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AutoShape 34">
            <a:extLst>
              <a:ext uri="{FF2B5EF4-FFF2-40B4-BE49-F238E27FC236}">
                <a16:creationId xmlns:a16="http://schemas.microsoft.com/office/drawing/2014/main" id="{10976DB5-BD36-4C7C-8E6F-994B6074C4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61962" y="2425070"/>
            <a:ext cx="1928030" cy="3077700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41">
            <a:extLst>
              <a:ext uri="{FF2B5EF4-FFF2-40B4-BE49-F238E27FC236}">
                <a16:creationId xmlns:a16="http://schemas.microsoft.com/office/drawing/2014/main" id="{255FD346-AF8F-4771-BE12-E4268EB3AB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6641" y="4907457"/>
            <a:ext cx="963777" cy="65100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32254" y="4878626"/>
            <a:ext cx="856155" cy="52942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46">
            <a:extLst>
              <a:ext uri="{FF2B5EF4-FFF2-40B4-BE49-F238E27FC236}">
                <a16:creationId xmlns:a16="http://schemas.microsoft.com/office/drawing/2014/main" id="{94CAA248-9AFB-4839-A658-9E58AF4CF9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68928" y="5735688"/>
            <a:ext cx="2044069" cy="8890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27268" y="3398805"/>
            <a:ext cx="2270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</a:p>
          <a:p>
            <a:pPr algn="ctr"/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</a:t>
            </a:r>
          </a:p>
          <a:p>
            <a:pPr algn="ctr"/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LỚP BÉ</a:t>
            </a:r>
            <a:endParaRPr lang="en-US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AutoShape 5">
            <a:extLst>
              <a:ext uri="{FF2B5EF4-FFF2-40B4-BE49-F238E27FC236}">
                <a16:creationId xmlns:a16="http://schemas.microsoft.com/office/drawing/2014/main" id="{8A69A02E-D119-4A3A-B774-3D64000EA2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09338" y="2447183"/>
            <a:ext cx="1907609" cy="30969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12">
            <a:extLst>
              <a:ext uri="{FF2B5EF4-FFF2-40B4-BE49-F238E27FC236}">
                <a16:creationId xmlns:a16="http://schemas.microsoft.com/office/drawing/2014/main" id="{3968ECA8-0393-495E-9EF1-6ACC4AB1FC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13377" y="4892284"/>
            <a:ext cx="1722221" cy="70122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13">
            <a:extLst>
              <a:ext uri="{FF2B5EF4-FFF2-40B4-BE49-F238E27FC236}">
                <a16:creationId xmlns:a16="http://schemas.microsoft.com/office/drawing/2014/main" id="{C4977CEB-BED7-4E08-8E53-0D226D0338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16522" y="4983019"/>
            <a:ext cx="1819076" cy="51975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14">
            <a:extLst>
              <a:ext uri="{FF2B5EF4-FFF2-40B4-BE49-F238E27FC236}">
                <a16:creationId xmlns:a16="http://schemas.microsoft.com/office/drawing/2014/main" id="{090FB721-169E-47F0-9C72-9472974680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7990" y="4804783"/>
            <a:ext cx="1815889" cy="788723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15">
            <a:extLst>
              <a:ext uri="{FF2B5EF4-FFF2-40B4-BE49-F238E27FC236}">
                <a16:creationId xmlns:a16="http://schemas.microsoft.com/office/drawing/2014/main" id="{705A2E57-6A9A-442E-BA61-C0D4E8BD13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83157" y="2284304"/>
            <a:ext cx="1907609" cy="90157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16">
            <a:extLst>
              <a:ext uri="{FF2B5EF4-FFF2-40B4-BE49-F238E27FC236}">
                <a16:creationId xmlns:a16="http://schemas.microsoft.com/office/drawing/2014/main" id="{DA236293-5701-449D-8D17-4863CD9BE8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16522" y="2505172"/>
            <a:ext cx="200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197871" y="3528159"/>
            <a:ext cx="1907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 CỜ TRANG TRÍ LỚP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AutoShape 31">
            <a:extLst>
              <a:ext uri="{FF2B5EF4-FFF2-40B4-BE49-F238E27FC236}">
                <a16:creationId xmlns:a16="http://schemas.microsoft.com/office/drawing/2014/main" id="{A02CF455-2CE7-4F8F-A811-057E7DE19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68928" y="5824528"/>
            <a:ext cx="2011079" cy="8618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41">
            <a:extLst>
              <a:ext uri="{FF2B5EF4-FFF2-40B4-BE49-F238E27FC236}">
                <a16:creationId xmlns:a16="http://schemas.microsoft.com/office/drawing/2014/main" id="{255FD346-AF8F-4771-BE12-E4268EB3AB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2376" y="4731147"/>
            <a:ext cx="963777" cy="65100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61962" y="4731147"/>
            <a:ext cx="1891865" cy="77621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06414" y="4836828"/>
            <a:ext cx="856155" cy="52942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46">
            <a:extLst>
              <a:ext uri="{FF2B5EF4-FFF2-40B4-BE49-F238E27FC236}">
                <a16:creationId xmlns:a16="http://schemas.microsoft.com/office/drawing/2014/main" id="{94CAA248-9AFB-4839-A658-9E58AF4CF9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55500" y="5913036"/>
            <a:ext cx="2044070" cy="8890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AutoShape 31">
            <a:extLst>
              <a:ext uri="{FF2B5EF4-FFF2-40B4-BE49-F238E27FC236}">
                <a16:creationId xmlns:a16="http://schemas.microsoft.com/office/drawing/2014/main" id="{A02CF455-2CE7-4F8F-A811-057E7DE19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99941" y="5952815"/>
            <a:ext cx="2011079" cy="8618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Oval 23">
            <a:extLst>
              <a:ext uri="{FF2B5EF4-FFF2-40B4-BE49-F238E27FC236}">
                <a16:creationId xmlns:a16="http://schemas.microsoft.com/office/drawing/2014/main" id="{D35FB15C-F98F-4BF1-ACC7-A4A31C9DBC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72504" y="2274632"/>
            <a:ext cx="1928030" cy="84224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 Box 28">
            <a:extLst>
              <a:ext uri="{FF2B5EF4-FFF2-40B4-BE49-F238E27FC236}">
                <a16:creationId xmlns:a16="http://schemas.microsoft.com/office/drawing/2014/main" id="{27703364-31F2-4B13-A1EC-68B1E9090D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99771" y="2405079"/>
            <a:ext cx="1928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79" y="4697065"/>
            <a:ext cx="151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2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(11/9/2023)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3678" y="4761722"/>
            <a:ext cx="141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(12/9/2023)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6152" y="4885994"/>
            <a:ext cx="215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4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(13/9/2023)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6370" y="4885994"/>
            <a:ext cx="15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(15/9/2023)</a:t>
            </a:r>
          </a:p>
        </p:txBody>
      </p:sp>
      <p:pic>
        <p:nvPicPr>
          <p:cNvPr id="1026" name="Picture 2" descr="C:\Users\Minhthangpc.VN\Desktop\111-removebg-preview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1" y="136468"/>
            <a:ext cx="1187366" cy="12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AutoShape 35">
            <a:extLst>
              <a:ext uri="{FF2B5EF4-FFF2-40B4-BE49-F238E27FC236}">
                <a16:creationId xmlns:a16="http://schemas.microsoft.com/office/drawing/2014/main" id="{B0F54481-650F-48AF-A4D4-8E1BFD0377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77568" y="4778471"/>
            <a:ext cx="1724095" cy="81601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27">
            <a:extLst>
              <a:ext uri="{FF2B5EF4-FFF2-40B4-BE49-F238E27FC236}">
                <a16:creationId xmlns:a16="http://schemas.microsoft.com/office/drawing/2014/main" id="{34F07E69-5F68-4ED5-B7F8-0AFBFA1759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66564" y="4780294"/>
            <a:ext cx="1903374" cy="81547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42847" y="4892389"/>
            <a:ext cx="139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5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(14/9/2023)</a:t>
            </a:r>
          </a:p>
        </p:txBody>
      </p:sp>
      <p:sp>
        <p:nvSpPr>
          <p:cNvPr id="90" name="AutoShape 5">
            <a:extLst>
              <a:ext uri="{FF2B5EF4-FFF2-40B4-BE49-F238E27FC236}">
                <a16:creationId xmlns:a16="http://schemas.microsoft.com/office/drawing/2014/main" id="{8A69A02E-D119-4A3A-B774-3D64000EA2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02745" y="2533317"/>
            <a:ext cx="1903376" cy="2888023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val 24">
            <a:extLst>
              <a:ext uri="{FF2B5EF4-FFF2-40B4-BE49-F238E27FC236}">
                <a16:creationId xmlns:a16="http://schemas.microsoft.com/office/drawing/2014/main" id="{4F6FC0EC-4643-420D-B7F4-2B578D38735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02745" y="4793594"/>
            <a:ext cx="1903377" cy="69949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25">
            <a:extLst>
              <a:ext uri="{FF2B5EF4-FFF2-40B4-BE49-F238E27FC236}">
                <a16:creationId xmlns:a16="http://schemas.microsoft.com/office/drawing/2014/main" id="{518F870F-AAD1-4CE7-85A6-641ABF0B99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23309" y="4870358"/>
            <a:ext cx="1903376" cy="68343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38">
            <a:extLst>
              <a:ext uri="{FF2B5EF4-FFF2-40B4-BE49-F238E27FC236}">
                <a16:creationId xmlns:a16="http://schemas.microsoft.com/office/drawing/2014/main" id="{76AF2E19-3C5A-4BC4-994C-59F4CFBB47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02745" y="2402428"/>
            <a:ext cx="1903377" cy="864764"/>
          </a:xfrm>
          <a:prstGeom prst="ellipse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43">
            <a:extLst>
              <a:ext uri="{FF2B5EF4-FFF2-40B4-BE49-F238E27FC236}">
                <a16:creationId xmlns:a16="http://schemas.microsoft.com/office/drawing/2014/main" id="{F049143B-914B-47D6-9C06-1EA20D43B4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326661" y="2629557"/>
            <a:ext cx="1569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403593" y="4831158"/>
            <a:ext cx="15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7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(16/9/2023)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1B611-DCD6-0FAB-A906-03C515C1F5CE}"/>
              </a:ext>
            </a:extLst>
          </p:cNvPr>
          <p:cNvSpPr/>
          <p:nvPr/>
        </p:nvSpPr>
        <p:spPr>
          <a:xfrm>
            <a:off x="10039695" y="3395934"/>
            <a:ext cx="2270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  <a:p>
            <a:pPr algn="ctr"/>
            <a:r>
              <a:rPr lang="en-GB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BÉ BIN </a:t>
            </a:r>
          </a:p>
          <a:p>
            <a:pPr algn="ctr"/>
            <a:r>
              <a:rPr lang="en-GB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 KHÓC</a:t>
            </a:r>
            <a:endParaRPr lang="en-US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7112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BD638-8F1A-4F4B-842B-D59B31A65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019"/>
            <a:ext cx="12191999" cy="6989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6945FE-C74B-4611-B658-63FD424BE540}"/>
              </a:ext>
            </a:extLst>
          </p:cNvPr>
          <p:cNvSpPr txBox="1"/>
          <p:nvPr/>
        </p:nvSpPr>
        <p:spPr>
          <a:xfrm>
            <a:off x="3110345" y="147889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A79E3-6CE8-44FA-98E8-783C8A9E23AB}"/>
              </a:ext>
            </a:extLst>
          </p:cNvPr>
          <p:cNvSpPr txBox="1"/>
          <p:nvPr/>
        </p:nvSpPr>
        <p:spPr>
          <a:xfrm>
            <a:off x="1731818" y="942109"/>
            <a:ext cx="9573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KHỐI MẪU GIÁO NHỠ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1452F5-D0A1-4BDC-851A-79EB55E9E07B}"/>
              </a:ext>
            </a:extLst>
          </p:cNvPr>
          <p:cNvSpPr txBox="1"/>
          <p:nvPr/>
        </p:nvSpPr>
        <p:spPr>
          <a:xfrm>
            <a:off x="3858491" y="1465329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10/1/2022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14/1/2022)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6F6DD3-6602-429B-96A9-40390CBA272C}"/>
              </a:ext>
            </a:extLst>
          </p:cNvPr>
          <p:cNvSpPr txBox="1"/>
          <p:nvPr/>
        </p:nvSpPr>
        <p:spPr>
          <a:xfrm>
            <a:off x="961170" y="2651652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2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(10/1/2022)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929904-9C07-48D6-BF25-07C6044142B3}"/>
              </a:ext>
            </a:extLst>
          </p:cNvPr>
          <p:cNvSpPr txBox="1"/>
          <p:nvPr/>
        </p:nvSpPr>
        <p:spPr>
          <a:xfrm>
            <a:off x="3087843" y="2651651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(11/1/2022)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E7836-C52B-4B59-87FE-1448C4E8AA40}"/>
              </a:ext>
            </a:extLst>
          </p:cNvPr>
          <p:cNvSpPr txBox="1"/>
          <p:nvPr/>
        </p:nvSpPr>
        <p:spPr>
          <a:xfrm>
            <a:off x="5325352" y="2651652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(12/1/2022)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FFC937-AC34-47E7-B616-1A96B21DF524}"/>
              </a:ext>
            </a:extLst>
          </p:cNvPr>
          <p:cNvSpPr txBox="1"/>
          <p:nvPr/>
        </p:nvSpPr>
        <p:spPr>
          <a:xfrm>
            <a:off x="7472806" y="2651652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(13/1/2022)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36735C-95F4-4213-B941-14D84E31CBA2}"/>
              </a:ext>
            </a:extLst>
          </p:cNvPr>
          <p:cNvSpPr txBox="1"/>
          <p:nvPr/>
        </p:nvSpPr>
        <p:spPr>
          <a:xfrm>
            <a:off x="9620260" y="2651652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(14/1/2022)</a:t>
            </a:r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0ECE52BB-C7CD-48E8-AB21-4FA168CFF727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1596532" y="4207128"/>
            <a:ext cx="443344" cy="1669063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05D205-0D86-4CEB-B63E-D41BD1B8D9AE}"/>
              </a:ext>
            </a:extLst>
          </p:cNvPr>
          <p:cNvSpPr/>
          <p:nvPr/>
        </p:nvSpPr>
        <p:spPr>
          <a:xfrm>
            <a:off x="685658" y="3560018"/>
            <a:ext cx="2220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 MƯỚP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B1C4197D-5DA4-48D5-87AC-240F0CD253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37437" y="4818990"/>
            <a:ext cx="1669063" cy="44334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0A9D26B-0BD0-406C-9FE1-C9743DD759D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7187" y="4855996"/>
            <a:ext cx="1709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FB5BD04B-F3A9-478F-9BA1-632985D947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50951" y="4800669"/>
            <a:ext cx="1709313" cy="46166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0CF072D6-D85B-48FA-9914-C45602EFCE1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03481" y="4867062"/>
            <a:ext cx="2004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</p:txBody>
      </p:sp>
      <p:sp>
        <p:nvSpPr>
          <p:cNvPr id="27" name="Oval 38">
            <a:extLst>
              <a:ext uri="{FF2B5EF4-FFF2-40B4-BE49-F238E27FC236}">
                <a16:creationId xmlns:a16="http://schemas.microsoft.com/office/drawing/2014/main" id="{43A9B4D1-1D67-4C25-B0A8-E6B7EECD21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94593" y="4760998"/>
            <a:ext cx="1682473" cy="519351"/>
          </a:xfrm>
          <a:prstGeom prst="ellipse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F57AB960-2671-4B67-BE7B-24C1A55847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58479" y="4800669"/>
            <a:ext cx="1682473" cy="44334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901C3397-8408-4D30-BB53-2C4C36AE1F5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620260" y="4867062"/>
            <a:ext cx="1709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6F31EC-10CC-4EE2-8E00-813F25F2F892}"/>
              </a:ext>
            </a:extLst>
          </p:cNvPr>
          <p:cNvSpPr txBox="1"/>
          <p:nvPr/>
        </p:nvSpPr>
        <p:spPr>
          <a:xfrm rot="10800000" flipV="1">
            <a:off x="2893921" y="3550522"/>
            <a:ext cx="212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CÂY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6E9DE2-123C-4286-87B9-F1813D9DBA06}"/>
              </a:ext>
            </a:extLst>
          </p:cNvPr>
          <p:cNvSpPr txBox="1"/>
          <p:nvPr/>
        </p:nvSpPr>
        <p:spPr>
          <a:xfrm>
            <a:off x="5217999" y="3689021"/>
            <a:ext cx="1688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 DÁN LÁ CÂY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531460-1787-432A-B6BC-8A4E79F8D46C}"/>
              </a:ext>
            </a:extLst>
          </p:cNvPr>
          <p:cNvSpPr txBox="1"/>
          <p:nvPr/>
        </p:nvSpPr>
        <p:spPr>
          <a:xfrm>
            <a:off x="7279696" y="3592637"/>
            <a:ext cx="1811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 2 NHÓM TRONG PHẠM VI 5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9602FB-E072-48EF-A59F-A4C1581BEE5B}"/>
              </a:ext>
            </a:extLst>
          </p:cNvPr>
          <p:cNvSpPr txBox="1"/>
          <p:nvPr/>
        </p:nvSpPr>
        <p:spPr>
          <a:xfrm>
            <a:off x="9712348" y="3421518"/>
            <a:ext cx="1354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DH: BẦU VÀ BÍ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TC: AI GIỎI HƠN</a:t>
            </a:r>
            <a:endParaRPr lang="en-GB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29153"/>
      </p:ext>
    </p:extLst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C3786-CC02-4D06-AD51-4C0C981EB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B05483-40E6-4EAF-8179-AC83F660FEAF}"/>
              </a:ext>
            </a:extLst>
          </p:cNvPr>
          <p:cNvSpPr txBox="1"/>
          <p:nvPr/>
        </p:nvSpPr>
        <p:spPr>
          <a:xfrm>
            <a:off x="2819399" y="134034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C3F0E-9A6C-48A7-A0B5-D659EAF97E9C}"/>
              </a:ext>
            </a:extLst>
          </p:cNvPr>
          <p:cNvSpPr txBox="1"/>
          <p:nvPr/>
        </p:nvSpPr>
        <p:spPr>
          <a:xfrm>
            <a:off x="2105891" y="778595"/>
            <a:ext cx="8174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KHỐI MẪU GIÁO NHỠ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40F4E-2E27-4335-BD8F-A65C82CC87A7}"/>
              </a:ext>
            </a:extLst>
          </p:cNvPr>
          <p:cNvSpPr txBox="1"/>
          <p:nvPr/>
        </p:nvSpPr>
        <p:spPr>
          <a:xfrm>
            <a:off x="1898119" y="1695689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2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(17/1/2022)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DD49E-1F22-4D26-9730-6E9C3C45806A}"/>
              </a:ext>
            </a:extLst>
          </p:cNvPr>
          <p:cNvSpPr txBox="1"/>
          <p:nvPr/>
        </p:nvSpPr>
        <p:spPr>
          <a:xfrm>
            <a:off x="5406735" y="1635446"/>
            <a:ext cx="1572491" cy="640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(18/1/2022)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B76422-24D2-42E4-BE11-57461BCAF066}"/>
              </a:ext>
            </a:extLst>
          </p:cNvPr>
          <p:cNvSpPr txBox="1"/>
          <p:nvPr/>
        </p:nvSpPr>
        <p:spPr>
          <a:xfrm>
            <a:off x="8761268" y="1606052"/>
            <a:ext cx="190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(19/1/2022)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6AAAC6-0F76-4765-939D-E96196C481DB}"/>
              </a:ext>
            </a:extLst>
          </p:cNvPr>
          <p:cNvSpPr txBox="1"/>
          <p:nvPr/>
        </p:nvSpPr>
        <p:spPr>
          <a:xfrm>
            <a:off x="3110391" y="4046674"/>
            <a:ext cx="2213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(20/1/2022)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4277CE-5B41-4AB9-A698-E1519D90A59E}"/>
              </a:ext>
            </a:extLst>
          </p:cNvPr>
          <p:cNvSpPr txBox="1"/>
          <p:nvPr/>
        </p:nvSpPr>
        <p:spPr>
          <a:xfrm>
            <a:off x="6733307" y="4005110"/>
            <a:ext cx="1905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(21/1/2022)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69A217-6BFE-4B3E-9D5E-DFC97B042971}"/>
              </a:ext>
            </a:extLst>
          </p:cNvPr>
          <p:cNvSpPr txBox="1"/>
          <p:nvPr/>
        </p:nvSpPr>
        <p:spPr>
          <a:xfrm>
            <a:off x="3636816" y="1146157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17/1/2022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21/1/2022)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03316-33AC-44A5-AE25-B2C33A958CFA}"/>
              </a:ext>
            </a:extLst>
          </p:cNvPr>
          <p:cNvSpPr txBox="1"/>
          <p:nvPr/>
        </p:nvSpPr>
        <p:spPr>
          <a:xfrm>
            <a:off x="1302326" y="2449316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CÂY TRONG VƯỜN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A4A020-BF9E-480B-B0F6-2D3B28B8C097}"/>
              </a:ext>
            </a:extLst>
          </p:cNvPr>
          <p:cNvSpPr txBox="1"/>
          <p:nvPr/>
        </p:nvSpPr>
        <p:spPr>
          <a:xfrm>
            <a:off x="4707078" y="2505140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QUẢ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085B0F-15BF-430A-AEFE-6160C8A4D577}"/>
              </a:ext>
            </a:extLst>
          </p:cNvPr>
          <p:cNvSpPr txBox="1"/>
          <p:nvPr/>
        </p:nvSpPr>
        <p:spPr>
          <a:xfrm>
            <a:off x="8111831" y="2602838"/>
            <a:ext cx="303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 MỘT SÔ LOẠI QUẢ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8EF410-0736-4D5B-AB3E-6066BBB0D09F}"/>
              </a:ext>
            </a:extLst>
          </p:cNvPr>
          <p:cNvSpPr txBox="1"/>
          <p:nvPr/>
        </p:nvSpPr>
        <p:spPr>
          <a:xfrm>
            <a:off x="2791735" y="4849544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2 NHÓM TRONG PHẠM VI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96100F-5A62-44AC-89F4-418B0A517790}"/>
              </a:ext>
            </a:extLst>
          </p:cNvPr>
          <p:cNvSpPr txBox="1"/>
          <p:nvPr/>
        </p:nvSpPr>
        <p:spPr>
          <a:xfrm>
            <a:off x="6366119" y="4849544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PTVĐ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CHUYỀN BÓNG QUA CHÂN</a:t>
            </a:r>
          </a:p>
        </p:txBody>
      </p:sp>
    </p:spTree>
    <p:extLst>
      <p:ext uri="{BB962C8B-B14F-4D97-AF65-F5344CB8AC3E}">
        <p14:creationId xmlns:p14="http://schemas.microsoft.com/office/powerpoint/2010/main" val="2805966037"/>
      </p:ext>
    </p:extLst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792972-2CEB-4F1D-976A-08331858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5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1CB39-C1C0-4343-A004-148E49BB8CCD}"/>
              </a:ext>
            </a:extLst>
          </p:cNvPr>
          <p:cNvSpPr txBox="1"/>
          <p:nvPr/>
        </p:nvSpPr>
        <p:spPr>
          <a:xfrm>
            <a:off x="2819399" y="134034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69BF7-3A3E-4BC4-B398-DFFA28DDFB28}"/>
              </a:ext>
            </a:extLst>
          </p:cNvPr>
          <p:cNvSpPr txBox="1"/>
          <p:nvPr/>
        </p:nvSpPr>
        <p:spPr>
          <a:xfrm>
            <a:off x="2597727" y="914399"/>
            <a:ext cx="7987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KHỐI MẪU GIÁO NHỠ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C44E8E-21B8-4AC7-914E-D94E19363128}"/>
              </a:ext>
            </a:extLst>
          </p:cNvPr>
          <p:cNvSpPr txBox="1"/>
          <p:nvPr/>
        </p:nvSpPr>
        <p:spPr>
          <a:xfrm>
            <a:off x="3349343" y="1366353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24/1/2022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28/1/2022)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4A1F1D-F209-4884-BFC6-1945898ED022}"/>
              </a:ext>
            </a:extLst>
          </p:cNvPr>
          <p:cNvSpPr/>
          <p:nvPr/>
        </p:nvSpPr>
        <p:spPr>
          <a:xfrm>
            <a:off x="1641779" y="2198130"/>
            <a:ext cx="2743200" cy="17595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EF59CD-7D75-4309-9C08-3A4197E923F8}"/>
              </a:ext>
            </a:extLst>
          </p:cNvPr>
          <p:cNvSpPr/>
          <p:nvPr/>
        </p:nvSpPr>
        <p:spPr>
          <a:xfrm>
            <a:off x="1556954" y="2061480"/>
            <a:ext cx="2743200" cy="175952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8675A-14D8-4928-89E2-C6135BA878F2}"/>
              </a:ext>
            </a:extLst>
          </p:cNvPr>
          <p:cNvSpPr/>
          <p:nvPr/>
        </p:nvSpPr>
        <p:spPr>
          <a:xfrm>
            <a:off x="4773705" y="4582933"/>
            <a:ext cx="2743200" cy="17595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EF0CD9-5BC8-4AD8-B472-675BDE9E821E}"/>
              </a:ext>
            </a:extLst>
          </p:cNvPr>
          <p:cNvSpPr/>
          <p:nvPr/>
        </p:nvSpPr>
        <p:spPr>
          <a:xfrm>
            <a:off x="1590783" y="4663281"/>
            <a:ext cx="2743200" cy="17595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9D3536-D5CC-4660-B8B7-974F2B0F1D9F}"/>
              </a:ext>
            </a:extLst>
          </p:cNvPr>
          <p:cNvSpPr/>
          <p:nvPr/>
        </p:nvSpPr>
        <p:spPr>
          <a:xfrm>
            <a:off x="4760750" y="2284418"/>
            <a:ext cx="2743200" cy="17595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3CAC52-418D-4E8A-81BE-9BE86A578214}"/>
              </a:ext>
            </a:extLst>
          </p:cNvPr>
          <p:cNvSpPr/>
          <p:nvPr/>
        </p:nvSpPr>
        <p:spPr>
          <a:xfrm>
            <a:off x="7817434" y="2284418"/>
            <a:ext cx="2743200" cy="17595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670E77-FCDC-4263-8F20-D456ED325D9A}"/>
              </a:ext>
            </a:extLst>
          </p:cNvPr>
          <p:cNvSpPr/>
          <p:nvPr/>
        </p:nvSpPr>
        <p:spPr>
          <a:xfrm>
            <a:off x="7718743" y="2135044"/>
            <a:ext cx="2743200" cy="175952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C6E7D4C-A939-4920-B3AD-25704A452045}"/>
              </a:ext>
            </a:extLst>
          </p:cNvPr>
          <p:cNvSpPr/>
          <p:nvPr/>
        </p:nvSpPr>
        <p:spPr>
          <a:xfrm>
            <a:off x="1556954" y="4446337"/>
            <a:ext cx="2743200" cy="175952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8EC8F3-16A7-4569-A433-EB3A8C33A751}"/>
              </a:ext>
            </a:extLst>
          </p:cNvPr>
          <p:cNvSpPr/>
          <p:nvPr/>
        </p:nvSpPr>
        <p:spPr>
          <a:xfrm>
            <a:off x="4662059" y="4459745"/>
            <a:ext cx="2743200" cy="175952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F6CCC2-B6D7-4BF7-8889-5BCF021ABB6C}"/>
              </a:ext>
            </a:extLst>
          </p:cNvPr>
          <p:cNvSpPr/>
          <p:nvPr/>
        </p:nvSpPr>
        <p:spPr>
          <a:xfrm>
            <a:off x="4662059" y="2145324"/>
            <a:ext cx="2743200" cy="175952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7C302-60CE-4F55-87F1-42E42A2CB795}"/>
              </a:ext>
            </a:extLst>
          </p:cNvPr>
          <p:cNvSpPr txBox="1"/>
          <p:nvPr/>
        </p:nvSpPr>
        <p:spPr>
          <a:xfrm>
            <a:off x="2122382" y="2077727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2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(24/1/2022)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F2BD7-02D0-4377-8646-2FE035B366D1}"/>
              </a:ext>
            </a:extLst>
          </p:cNvPr>
          <p:cNvSpPr txBox="1"/>
          <p:nvPr/>
        </p:nvSpPr>
        <p:spPr>
          <a:xfrm>
            <a:off x="5293350" y="2106847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(25/1/2022)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2B1D6B-689D-4F05-9B80-D959863E1F63}"/>
              </a:ext>
            </a:extLst>
          </p:cNvPr>
          <p:cNvSpPr txBox="1"/>
          <p:nvPr/>
        </p:nvSpPr>
        <p:spPr>
          <a:xfrm>
            <a:off x="8270329" y="2136760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(26/1/2022)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627A0F-9A24-48B6-8BE1-F994907B1564}"/>
              </a:ext>
            </a:extLst>
          </p:cNvPr>
          <p:cNvSpPr txBox="1"/>
          <p:nvPr/>
        </p:nvSpPr>
        <p:spPr>
          <a:xfrm>
            <a:off x="2157906" y="4446337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(27/1/2022)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75F93D-FCFA-492E-8EDC-E579124907D8}"/>
              </a:ext>
            </a:extLst>
          </p:cNvPr>
          <p:cNvSpPr txBox="1"/>
          <p:nvPr/>
        </p:nvSpPr>
        <p:spPr>
          <a:xfrm>
            <a:off x="5374657" y="4580198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(28/1/2022)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644663-6D1E-42A4-8A97-D6AF160B0BFD}"/>
              </a:ext>
            </a:extLst>
          </p:cNvPr>
          <p:cNvSpPr txBox="1"/>
          <p:nvPr/>
        </p:nvSpPr>
        <p:spPr>
          <a:xfrm>
            <a:off x="1350833" y="2817737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KẾT TRÁI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99AD7A-889D-41B1-A19B-23B884583EBF}"/>
              </a:ext>
            </a:extLst>
          </p:cNvPr>
          <p:cNvSpPr txBox="1"/>
          <p:nvPr/>
        </p:nvSpPr>
        <p:spPr>
          <a:xfrm>
            <a:off x="4574726" y="2876439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TẾT CỔ TRUYỀN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211DEB-9D87-42C8-A82D-CB8BDF53E323}"/>
              </a:ext>
            </a:extLst>
          </p:cNvPr>
          <p:cNvSpPr txBox="1"/>
          <p:nvPr/>
        </p:nvSpPr>
        <p:spPr>
          <a:xfrm>
            <a:off x="7600900" y="2971213"/>
            <a:ext cx="303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HOA HƯỚNG DƯƠNG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68E07B-8F7E-4EB7-8F22-8598AA890400}"/>
              </a:ext>
            </a:extLst>
          </p:cNvPr>
          <p:cNvSpPr txBox="1"/>
          <p:nvPr/>
        </p:nvSpPr>
        <p:spPr>
          <a:xfrm>
            <a:off x="1496306" y="4740413"/>
            <a:ext cx="3034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SẮP XẾP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\THỨ TỰ CHIỀU CAO CỦA 3 ĐỐI TƯỢNG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1ED859-3222-4165-9AAB-8BE3C0202DD6}"/>
              </a:ext>
            </a:extLst>
          </p:cNvPr>
          <p:cNvSpPr txBox="1"/>
          <p:nvPr/>
        </p:nvSpPr>
        <p:spPr>
          <a:xfrm>
            <a:off x="4694917" y="5255406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DH: MÀU HOA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C549C7-8095-4002-8DCA-B4705D31D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" y="-654214"/>
            <a:ext cx="4004526" cy="2972591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9FABC8BB-21E6-4D62-9D1D-A6972192D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48" y="-654214"/>
            <a:ext cx="3652685" cy="2774908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D53E9B28-9549-49FA-B310-6C7D7132E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2" y="4903364"/>
            <a:ext cx="1349502" cy="2387580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D3E8C043-7818-46E8-A9EB-20DB9D537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87" y="4337627"/>
            <a:ext cx="1609725" cy="2847975"/>
          </a:xfrm>
          <a:prstGeom prst="rect">
            <a:avLst/>
          </a:prstGeom>
        </p:spPr>
      </p:pic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B808675A-14D8-4928-89E2-C6135BA878F2}"/>
              </a:ext>
            </a:extLst>
          </p:cNvPr>
          <p:cNvSpPr/>
          <p:nvPr/>
        </p:nvSpPr>
        <p:spPr>
          <a:xfrm>
            <a:off x="7993109" y="4584001"/>
            <a:ext cx="2743200" cy="17595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17">
            <a:extLst>
              <a:ext uri="{FF2B5EF4-FFF2-40B4-BE49-F238E27FC236}">
                <a16:creationId xmlns:a16="http://schemas.microsoft.com/office/drawing/2014/main" id="{E78EC8F3-16A7-4569-A433-EB3A8C33A751}"/>
              </a:ext>
            </a:extLst>
          </p:cNvPr>
          <p:cNvSpPr/>
          <p:nvPr/>
        </p:nvSpPr>
        <p:spPr>
          <a:xfrm>
            <a:off x="7881463" y="4460813"/>
            <a:ext cx="2743200" cy="175952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1ED859-3222-4165-9AAB-8BE3C0202DD6}"/>
              </a:ext>
            </a:extLst>
          </p:cNvPr>
          <p:cNvSpPr txBox="1"/>
          <p:nvPr/>
        </p:nvSpPr>
        <p:spPr>
          <a:xfrm>
            <a:off x="7914321" y="5256474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DH: MÀU HOA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1675"/>
      </p:ext>
    </p:extLst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264E-2AB7-4686-A3E6-5E6FF61B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71DD-5CB7-4CD6-B4E1-381CD0E3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3CED0-97C8-4F8C-BBFE-A6DF7A800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55"/>
            <a:ext cx="12192000" cy="6879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63A00-CE1A-41C2-9856-13379E8E47E3}"/>
              </a:ext>
            </a:extLst>
          </p:cNvPr>
          <p:cNvSpPr txBox="1"/>
          <p:nvPr/>
        </p:nvSpPr>
        <p:spPr>
          <a:xfrm>
            <a:off x="3614530" y="-10855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998CC-CDF3-4D76-90E5-7E244B112972}"/>
              </a:ext>
            </a:extLst>
          </p:cNvPr>
          <p:cNvSpPr txBox="1"/>
          <p:nvPr/>
        </p:nvSpPr>
        <p:spPr>
          <a:xfrm>
            <a:off x="3706178" y="1169314"/>
            <a:ext cx="71429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KHỐI MẪU GIÁO NHỠ</a:t>
            </a:r>
            <a:endParaRPr lang="en-GB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EE101-939C-4759-907F-D9E0CB9936C9}"/>
              </a:ext>
            </a:extLst>
          </p:cNvPr>
          <p:cNvSpPr txBox="1"/>
          <p:nvPr/>
        </p:nvSpPr>
        <p:spPr>
          <a:xfrm>
            <a:off x="4407552" y="1431717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28/2/2022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04/2/2022)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AA557E-4C2A-461F-8FB2-E846E967E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48" y="205823"/>
            <a:ext cx="1168645" cy="1182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25A1A1-C95F-4A5F-ADEC-4E13164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379" y="1864110"/>
            <a:ext cx="2487614" cy="1882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352CC5-D8A2-488E-B5DF-C93F36CB7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193" y="1893382"/>
            <a:ext cx="2431791" cy="18824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12C509-31AC-47A9-B340-67DA92262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015" y="2511987"/>
            <a:ext cx="2379666" cy="1882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CE9118-A09A-47D1-94ED-D261193FB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57" y="3760103"/>
            <a:ext cx="2487614" cy="18824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6A5CC2-522D-4949-8A81-77B0D6C84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861" y="3760103"/>
            <a:ext cx="2379666" cy="1882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88AF229-1729-4347-9B11-A020DC23B7C3}"/>
              </a:ext>
            </a:extLst>
          </p:cNvPr>
          <p:cNvSpPr txBox="1"/>
          <p:nvPr/>
        </p:nvSpPr>
        <p:spPr>
          <a:xfrm>
            <a:off x="3339535" y="3333897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2 (28/2/2022)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6DF6A8-02A6-4F36-8296-8E56D23AD606}"/>
              </a:ext>
            </a:extLst>
          </p:cNvPr>
          <p:cNvSpPr txBox="1"/>
          <p:nvPr/>
        </p:nvSpPr>
        <p:spPr>
          <a:xfrm>
            <a:off x="3564499" y="2273589"/>
            <a:ext cx="2380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GIAO THÔNG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96B5EB-3B76-4BC3-BB14-264E9502EB64}"/>
              </a:ext>
            </a:extLst>
          </p:cNvPr>
          <p:cNvSpPr txBox="1"/>
          <p:nvPr/>
        </p:nvSpPr>
        <p:spPr>
          <a:xfrm>
            <a:off x="5933197" y="3355577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3(01/3/2022)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B97F18-C31C-40A1-A2C4-45F691A2583D}"/>
              </a:ext>
            </a:extLst>
          </p:cNvPr>
          <p:cNvSpPr txBox="1"/>
          <p:nvPr/>
        </p:nvSpPr>
        <p:spPr>
          <a:xfrm>
            <a:off x="8403682" y="4058900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4(02/3/2022)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9392AF-4E21-4B3D-B8B6-FAD9478FEB2B}"/>
              </a:ext>
            </a:extLst>
          </p:cNvPr>
          <p:cNvSpPr txBox="1"/>
          <p:nvPr/>
        </p:nvSpPr>
        <p:spPr>
          <a:xfrm>
            <a:off x="3221334" y="5290330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5(03/3/2022)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EB1C56-80E6-465D-86AA-65488131514D}"/>
              </a:ext>
            </a:extLst>
          </p:cNvPr>
          <p:cNvSpPr txBox="1"/>
          <p:nvPr/>
        </p:nvSpPr>
        <p:spPr>
          <a:xfrm>
            <a:off x="5604552" y="5303844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6(04/3/2022)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3CDAEE-5DDE-4BB8-8BD0-B58595CA2EB8}"/>
              </a:ext>
            </a:extLst>
          </p:cNvPr>
          <p:cNvSpPr txBox="1"/>
          <p:nvPr/>
        </p:nvSpPr>
        <p:spPr>
          <a:xfrm>
            <a:off x="6205521" y="2412089"/>
            <a:ext cx="2246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PTGT ĐƯỜNG BỘ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FD8AB3-FDB6-44C2-9F5E-BBC07AC30B5D}"/>
              </a:ext>
            </a:extLst>
          </p:cNvPr>
          <p:cNvSpPr txBox="1"/>
          <p:nvPr/>
        </p:nvSpPr>
        <p:spPr>
          <a:xfrm>
            <a:off x="8790886" y="3078578"/>
            <a:ext cx="1895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BƯU THẾP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AABDDA-3552-4BB7-B129-9E2A8B2895CE}"/>
              </a:ext>
            </a:extLst>
          </p:cNvPr>
          <p:cNvSpPr txBox="1"/>
          <p:nvPr/>
        </p:nvSpPr>
        <p:spPr>
          <a:xfrm>
            <a:off x="3391951" y="4150176"/>
            <a:ext cx="22602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THỨ TỰ ĐỘ LỚN CỦA 3 ĐỐI TƯỢNG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2AF95F-5A28-4A13-B09E-4D912E691A03}"/>
              </a:ext>
            </a:extLst>
          </p:cNvPr>
          <p:cNvSpPr txBox="1"/>
          <p:nvPr/>
        </p:nvSpPr>
        <p:spPr>
          <a:xfrm>
            <a:off x="5868972" y="4261482"/>
            <a:ext cx="2458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PTVĐ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 VÀ BẮT BÓNG TẠI CHỖ</a:t>
            </a:r>
          </a:p>
        </p:txBody>
      </p:sp>
    </p:spTree>
    <p:extLst>
      <p:ext uri="{BB962C8B-B14F-4D97-AF65-F5344CB8AC3E}">
        <p14:creationId xmlns:p14="http://schemas.microsoft.com/office/powerpoint/2010/main" val="1620065098"/>
      </p:ext>
    </p:extLst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264E-2AB7-4686-A3E6-5E6FF61B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71DD-5CB7-4CD6-B4E1-381CD0E3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748E8-5062-44FE-9DAC-5067D29CB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6479-D632-42F9-ADDA-CF753D7A3EE7}"/>
              </a:ext>
            </a:extLst>
          </p:cNvPr>
          <p:cNvSpPr txBox="1"/>
          <p:nvPr/>
        </p:nvSpPr>
        <p:spPr>
          <a:xfrm>
            <a:off x="3503693" y="92075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5C2E5-60BA-4F7E-85E5-73F49C1A2DAA}"/>
              </a:ext>
            </a:extLst>
          </p:cNvPr>
          <p:cNvSpPr txBox="1"/>
          <p:nvPr/>
        </p:nvSpPr>
        <p:spPr>
          <a:xfrm>
            <a:off x="2680942" y="986751"/>
            <a:ext cx="71429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KHỐI MẪU GIÁO NHỠ</a:t>
            </a:r>
          </a:p>
          <a:p>
            <a:pPr algn="ctr"/>
            <a:endParaRPr lang="en-GB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96B8C-861E-4480-96FE-583D2C185BA4}"/>
              </a:ext>
            </a:extLst>
          </p:cNvPr>
          <p:cNvSpPr txBox="1"/>
          <p:nvPr/>
        </p:nvSpPr>
        <p:spPr>
          <a:xfrm>
            <a:off x="3781795" y="1371471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07/3/2022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11/3/2022)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6C408-5E50-406C-89B8-B730820D4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95" y="3951444"/>
            <a:ext cx="2339913" cy="2958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A5693-4C2C-4AEF-933B-2BBDEA59E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10" y="1677444"/>
            <a:ext cx="2347000" cy="2871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348E76-ADFB-4D6E-B262-243D268F7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2" y="1760669"/>
            <a:ext cx="2346764" cy="2819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FC533-9489-484F-A6FB-E87362707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77" y="1756192"/>
            <a:ext cx="2340361" cy="2751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448A2E-710B-451E-A2D8-02A1E12E0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12" y="4170911"/>
            <a:ext cx="2294895" cy="26978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0D91A7-379A-4D1B-BFEB-AB7166DC343E}"/>
              </a:ext>
            </a:extLst>
          </p:cNvPr>
          <p:cNvSpPr txBox="1"/>
          <p:nvPr/>
        </p:nvSpPr>
        <p:spPr>
          <a:xfrm>
            <a:off x="3985973" y="4614161"/>
            <a:ext cx="19315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NGOAN CỦA BÀ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71B9B6-0A2B-4769-80A1-9780167704B7}"/>
              </a:ext>
            </a:extLst>
          </p:cNvPr>
          <p:cNvSpPr txBox="1"/>
          <p:nvPr/>
        </p:nvSpPr>
        <p:spPr>
          <a:xfrm>
            <a:off x="4408735" y="5823288"/>
            <a:ext cx="1478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2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(07/3/2022)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B0F1E2-13B8-4798-91B5-26209F7F0986}"/>
              </a:ext>
            </a:extLst>
          </p:cNvPr>
          <p:cNvSpPr txBox="1"/>
          <p:nvPr/>
        </p:nvSpPr>
        <p:spPr>
          <a:xfrm>
            <a:off x="2959110" y="4239616"/>
            <a:ext cx="1478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3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(08/3/2022)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608EF-1815-4E4C-A69E-9E7C2489BE65}"/>
              </a:ext>
            </a:extLst>
          </p:cNvPr>
          <p:cNvSpPr txBox="1"/>
          <p:nvPr/>
        </p:nvSpPr>
        <p:spPr>
          <a:xfrm>
            <a:off x="5886797" y="3657941"/>
            <a:ext cx="1478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4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(09/3/2022)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BF2149-AD89-47BA-A95D-B8B046E6721C}"/>
              </a:ext>
            </a:extLst>
          </p:cNvPr>
          <p:cNvSpPr txBox="1"/>
          <p:nvPr/>
        </p:nvSpPr>
        <p:spPr>
          <a:xfrm>
            <a:off x="8611561" y="3657941"/>
            <a:ext cx="1478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5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(10/3/2022)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C5CD36-1CD0-447F-AAAD-3F6147B8A1CF}"/>
              </a:ext>
            </a:extLst>
          </p:cNvPr>
          <p:cNvSpPr txBox="1"/>
          <p:nvPr/>
        </p:nvSpPr>
        <p:spPr>
          <a:xfrm>
            <a:off x="6707817" y="5796857"/>
            <a:ext cx="1478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6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(11/3/2022)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47AEB5-5065-417C-8B37-8E738CBA04D0}"/>
              </a:ext>
            </a:extLst>
          </p:cNvPr>
          <p:cNvSpPr txBox="1"/>
          <p:nvPr/>
        </p:nvSpPr>
        <p:spPr>
          <a:xfrm>
            <a:off x="2658629" y="2889335"/>
            <a:ext cx="2246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NGÀY 8/3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1E78E3-36F5-42B0-AACC-585D7AC135FC}"/>
              </a:ext>
            </a:extLst>
          </p:cNvPr>
          <p:cNvSpPr txBox="1"/>
          <p:nvPr/>
        </p:nvSpPr>
        <p:spPr>
          <a:xfrm>
            <a:off x="5760286" y="2723793"/>
            <a:ext cx="1895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BƯU THẾP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5DDA58-D55D-4AEC-85C4-261B2E0F5D63}"/>
              </a:ext>
            </a:extLst>
          </p:cNvPr>
          <p:cNvSpPr txBox="1"/>
          <p:nvPr/>
        </p:nvSpPr>
        <p:spPr>
          <a:xfrm>
            <a:off x="8483628" y="2226781"/>
            <a:ext cx="16210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THỨ TỰ ĐỘ LỚN CỦA 3 ĐỐI TƯỢNG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AA4349-1DE4-418C-B5CC-2118DED48C21}"/>
              </a:ext>
            </a:extLst>
          </p:cNvPr>
          <p:cNvSpPr txBox="1"/>
          <p:nvPr/>
        </p:nvSpPr>
        <p:spPr>
          <a:xfrm>
            <a:off x="6217412" y="4919694"/>
            <a:ext cx="245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 VÀ BẮT BÓNG TẠI CHỖ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FA5693-4C2C-4AEF-933B-2BBDEA59E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3" y="1833136"/>
            <a:ext cx="2347000" cy="287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87295"/>
      </p:ext>
    </p:extLst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CFAB7D-DCC8-47D0-9B6B-734276ED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39" y="3304235"/>
            <a:ext cx="1808897" cy="808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77130-E982-4DEC-9A80-92CF96FD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63BD0-58ED-4565-8C24-38E3C65AE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4A2E3FE-7439-4E49-BCAC-3D175CDCD4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C2C1C-5DE4-42D0-9031-7E254C878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7" t="5550" r="3970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4BC5B-0429-409A-99AC-AACB7922C13A}"/>
              </a:ext>
            </a:extLst>
          </p:cNvPr>
          <p:cNvSpPr txBox="1"/>
          <p:nvPr/>
        </p:nvSpPr>
        <p:spPr>
          <a:xfrm>
            <a:off x="5943600" y="119784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4644E-54D6-4784-903F-D8143A029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9" y="2120787"/>
            <a:ext cx="879161" cy="88958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812AD1-E628-4BAD-8ED5-9048FF289901}"/>
              </a:ext>
            </a:extLst>
          </p:cNvPr>
          <p:cNvSpPr/>
          <p:nvPr/>
        </p:nvSpPr>
        <p:spPr>
          <a:xfrm rot="5400000">
            <a:off x="-225829" y="3940638"/>
            <a:ext cx="2957931" cy="1963677"/>
          </a:xfrm>
          <a:prstGeom prst="roundRect">
            <a:avLst/>
          </a:prstGeom>
          <a:solidFill>
            <a:srgbClr val="00206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CDA77B-A297-4EC7-AF26-83259E0F6994}"/>
              </a:ext>
            </a:extLst>
          </p:cNvPr>
          <p:cNvSpPr/>
          <p:nvPr/>
        </p:nvSpPr>
        <p:spPr>
          <a:xfrm rot="5400000">
            <a:off x="-133881" y="4098314"/>
            <a:ext cx="2743200" cy="1724301"/>
          </a:xfrm>
          <a:prstGeom prst="round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731A9B-5599-4B1A-BC8D-65568372D49C}"/>
              </a:ext>
            </a:extLst>
          </p:cNvPr>
          <p:cNvSpPr/>
          <p:nvPr/>
        </p:nvSpPr>
        <p:spPr>
          <a:xfrm rot="5400000">
            <a:off x="1765108" y="3904978"/>
            <a:ext cx="2957931" cy="1927587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E092CC-D44D-4362-9F87-FE261B27540F}"/>
              </a:ext>
            </a:extLst>
          </p:cNvPr>
          <p:cNvSpPr/>
          <p:nvPr/>
        </p:nvSpPr>
        <p:spPr>
          <a:xfrm rot="5400000">
            <a:off x="1872472" y="4018864"/>
            <a:ext cx="2743200" cy="1771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8131C6-85AF-4EF0-B415-9D4BD705B673}"/>
              </a:ext>
            </a:extLst>
          </p:cNvPr>
          <p:cNvSpPr/>
          <p:nvPr/>
        </p:nvSpPr>
        <p:spPr>
          <a:xfrm rot="5400000">
            <a:off x="3739739" y="3928755"/>
            <a:ext cx="2957931" cy="195157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8D13B2-F6ED-4E44-9FBA-189944EDCA44}"/>
              </a:ext>
            </a:extLst>
          </p:cNvPr>
          <p:cNvSpPr/>
          <p:nvPr/>
        </p:nvSpPr>
        <p:spPr>
          <a:xfrm rot="5400000">
            <a:off x="3839675" y="4048625"/>
            <a:ext cx="2761667" cy="1666755"/>
          </a:xfrm>
          <a:prstGeom prst="round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34DC43-77BD-411C-926A-E4A96009B9E4}"/>
              </a:ext>
            </a:extLst>
          </p:cNvPr>
          <p:cNvSpPr/>
          <p:nvPr/>
        </p:nvSpPr>
        <p:spPr>
          <a:xfrm rot="5400000">
            <a:off x="5719356" y="3924940"/>
            <a:ext cx="2957931" cy="191412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0B1ED6-0F5B-4966-BE3C-381AA1747243}"/>
              </a:ext>
            </a:extLst>
          </p:cNvPr>
          <p:cNvSpPr/>
          <p:nvPr/>
        </p:nvSpPr>
        <p:spPr>
          <a:xfrm rot="5400000">
            <a:off x="5780469" y="4044363"/>
            <a:ext cx="2835703" cy="1688426"/>
          </a:xfrm>
          <a:prstGeom prst="round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19C5A90-0A14-41CE-A6B3-856A6A7DB6A3}"/>
              </a:ext>
            </a:extLst>
          </p:cNvPr>
          <p:cNvSpPr/>
          <p:nvPr/>
        </p:nvSpPr>
        <p:spPr>
          <a:xfrm rot="5400000">
            <a:off x="7645004" y="3958324"/>
            <a:ext cx="2957931" cy="1820898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C9B13C-9DB3-44B4-8A7F-EA33FB5E3808}"/>
              </a:ext>
            </a:extLst>
          </p:cNvPr>
          <p:cNvSpPr/>
          <p:nvPr/>
        </p:nvSpPr>
        <p:spPr>
          <a:xfrm rot="5400000">
            <a:off x="7777627" y="4059364"/>
            <a:ext cx="2743200" cy="1596199"/>
          </a:xfrm>
          <a:prstGeom prst="roundRect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2CC7B2-FFB4-44AD-992B-2FEBA951CF80}"/>
              </a:ext>
            </a:extLst>
          </p:cNvPr>
          <p:cNvSpPr txBox="1"/>
          <p:nvPr/>
        </p:nvSpPr>
        <p:spPr>
          <a:xfrm>
            <a:off x="6079733" y="925798"/>
            <a:ext cx="6138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KHOÁ BIỂU TUẦN 1/11/2022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B9E507-FF48-4516-8CEA-E68727D2A39C}"/>
              </a:ext>
            </a:extLst>
          </p:cNvPr>
          <p:cNvSpPr txBox="1"/>
          <p:nvPr/>
        </p:nvSpPr>
        <p:spPr>
          <a:xfrm>
            <a:off x="4215607" y="2548708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31/10/2022 đến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04/11/2022)</a:t>
            </a: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DD727-D801-49BA-AD88-F966C558A746}"/>
              </a:ext>
            </a:extLst>
          </p:cNvPr>
          <p:cNvSpPr txBox="1"/>
          <p:nvPr/>
        </p:nvSpPr>
        <p:spPr>
          <a:xfrm>
            <a:off x="2181651" y="4257299"/>
            <a:ext cx="20339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HIỆN TƯỢNG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CE1D29-2698-4B09-9CF9-FF08AF6C5B9F}"/>
              </a:ext>
            </a:extLst>
          </p:cNvPr>
          <p:cNvSpPr txBox="1"/>
          <p:nvPr/>
        </p:nvSpPr>
        <p:spPr>
          <a:xfrm>
            <a:off x="4526277" y="4112731"/>
            <a:ext cx="1653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CẦU VỒNG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A759F8-63B2-4DEB-BC68-C3683F357F5F}"/>
              </a:ext>
            </a:extLst>
          </p:cNvPr>
          <p:cNvSpPr txBox="1"/>
          <p:nvPr/>
        </p:nvSpPr>
        <p:spPr>
          <a:xfrm>
            <a:off x="6241260" y="4336215"/>
            <a:ext cx="19714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DUNG TÍCH BẰNG 1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7D2041-DF23-4A68-BCD6-CBBB845B7800}"/>
              </a:ext>
            </a:extLst>
          </p:cNvPr>
          <p:cNvSpPr txBox="1"/>
          <p:nvPr/>
        </p:nvSpPr>
        <p:spPr>
          <a:xfrm>
            <a:off x="8468517" y="3750613"/>
            <a:ext cx="16409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XUỐNG 5  GIÓNG THANG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AAB8E4-2CB7-436E-A71F-717E99B65631}"/>
              </a:ext>
            </a:extLst>
          </p:cNvPr>
          <p:cNvSpPr txBox="1"/>
          <p:nvPr/>
        </p:nvSpPr>
        <p:spPr>
          <a:xfrm>
            <a:off x="375569" y="5640254"/>
            <a:ext cx="1780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2 (04/4/2022)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AAC23B-D067-4A3C-BC7D-F5386E36395C}"/>
              </a:ext>
            </a:extLst>
          </p:cNvPr>
          <p:cNvSpPr txBox="1"/>
          <p:nvPr/>
        </p:nvSpPr>
        <p:spPr>
          <a:xfrm>
            <a:off x="2280280" y="5548004"/>
            <a:ext cx="1736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3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(05/4/2022)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561F2D-D8D3-42A2-B9AA-F15225652D9A}"/>
              </a:ext>
            </a:extLst>
          </p:cNvPr>
          <p:cNvSpPr txBox="1"/>
          <p:nvPr/>
        </p:nvSpPr>
        <p:spPr>
          <a:xfrm>
            <a:off x="4387132" y="5507821"/>
            <a:ext cx="1873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4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(06/4/2022)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6CB83B-7274-465A-91C9-C25FEAEF1299}"/>
              </a:ext>
            </a:extLst>
          </p:cNvPr>
          <p:cNvSpPr txBox="1"/>
          <p:nvPr/>
        </p:nvSpPr>
        <p:spPr>
          <a:xfrm>
            <a:off x="5943600" y="5493184"/>
            <a:ext cx="2558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5 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(07/4/2022)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2D2C57-126D-4A1C-BC70-DEC859A27105}"/>
              </a:ext>
            </a:extLst>
          </p:cNvPr>
          <p:cNvSpPr txBox="1"/>
          <p:nvPr/>
        </p:nvSpPr>
        <p:spPr>
          <a:xfrm>
            <a:off x="7913803" y="5572136"/>
            <a:ext cx="2294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6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(08/4/2022)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2C8D26-863E-442A-98BB-4400C579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74" y="3363485"/>
            <a:ext cx="1667796" cy="77425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4126A87-CF85-40F0-8B2A-ACEEC57F8609}"/>
              </a:ext>
            </a:extLst>
          </p:cNvPr>
          <p:cNvSpPr txBox="1"/>
          <p:nvPr/>
        </p:nvSpPr>
        <p:spPr>
          <a:xfrm>
            <a:off x="647569" y="4474714"/>
            <a:ext cx="1341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MÂY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A12043-DE8C-4159-98F1-DCCCC70267BC}"/>
              </a:ext>
            </a:extLst>
          </p:cNvPr>
          <p:cNvSpPr txBox="1"/>
          <p:nvPr/>
        </p:nvSpPr>
        <p:spPr>
          <a:xfrm>
            <a:off x="56478" y="3565145"/>
            <a:ext cx="2380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75DBB19-A326-4B0B-A2B4-26DAEF31F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081" y="3397662"/>
            <a:ext cx="1779095" cy="7742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4AEB38-8A3C-4F13-B898-512C4A380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893" y="3363484"/>
            <a:ext cx="1790713" cy="7742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A14CE1A-A36B-41A6-984A-1F59AE4EB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10" y="3354911"/>
            <a:ext cx="1759528" cy="7742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93AD15-3EC8-4A43-8561-0418AF493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117" y="3321353"/>
            <a:ext cx="1775045" cy="77425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5075277-3458-4A81-BE61-2A6A14C7AEAA}"/>
              </a:ext>
            </a:extLst>
          </p:cNvPr>
          <p:cNvSpPr txBox="1"/>
          <p:nvPr/>
        </p:nvSpPr>
        <p:spPr>
          <a:xfrm>
            <a:off x="2471422" y="3580968"/>
            <a:ext cx="185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760E6B-9799-434D-8819-FA3CEDD5CF36}"/>
              </a:ext>
            </a:extLst>
          </p:cNvPr>
          <p:cNvSpPr txBox="1"/>
          <p:nvPr/>
        </p:nvSpPr>
        <p:spPr>
          <a:xfrm>
            <a:off x="4508804" y="3591050"/>
            <a:ext cx="1914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4CF8B7-6A9E-457E-B016-450108CAD411}"/>
              </a:ext>
            </a:extLst>
          </p:cNvPr>
          <p:cNvSpPr txBox="1"/>
          <p:nvPr/>
        </p:nvSpPr>
        <p:spPr>
          <a:xfrm>
            <a:off x="6673951" y="3551128"/>
            <a:ext cx="1544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804DC3-AB8B-4426-BAF4-B7CFC8DCD777}"/>
              </a:ext>
            </a:extLst>
          </p:cNvPr>
          <p:cNvSpPr txBox="1"/>
          <p:nvPr/>
        </p:nvSpPr>
        <p:spPr>
          <a:xfrm>
            <a:off x="8546812" y="3485864"/>
            <a:ext cx="1129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PTVĐ</a:t>
            </a:r>
          </a:p>
        </p:txBody>
      </p:sp>
      <p:sp>
        <p:nvSpPr>
          <p:cNvPr id="41" name="Rectangle: Rounded Corners 13">
            <a:extLst>
              <a:ext uri="{FF2B5EF4-FFF2-40B4-BE49-F238E27FC236}">
                <a16:creationId xmlns:a16="http://schemas.microsoft.com/office/drawing/2014/main" id="{F6731A9B-5599-4B1A-BC8D-65568372D49C}"/>
              </a:ext>
            </a:extLst>
          </p:cNvPr>
          <p:cNvSpPr/>
          <p:nvPr/>
        </p:nvSpPr>
        <p:spPr>
          <a:xfrm rot="5400000">
            <a:off x="9523871" y="3910154"/>
            <a:ext cx="2957931" cy="181935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14">
            <a:extLst>
              <a:ext uri="{FF2B5EF4-FFF2-40B4-BE49-F238E27FC236}">
                <a16:creationId xmlns:a16="http://schemas.microsoft.com/office/drawing/2014/main" id="{94E092CC-D44D-4362-9F87-FE261B27540F}"/>
              </a:ext>
            </a:extLst>
          </p:cNvPr>
          <p:cNvSpPr/>
          <p:nvPr/>
        </p:nvSpPr>
        <p:spPr>
          <a:xfrm rot="5400000">
            <a:off x="9633830" y="4041364"/>
            <a:ext cx="2743200" cy="15783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5DD727-D801-49BA-AD88-F966C558A746}"/>
              </a:ext>
            </a:extLst>
          </p:cNvPr>
          <p:cNvSpPr txBox="1"/>
          <p:nvPr/>
        </p:nvSpPr>
        <p:spPr>
          <a:xfrm>
            <a:off x="10034419" y="4230374"/>
            <a:ext cx="1968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HIỆN TƯỢNG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AAC23B-D067-4A3C-BC7D-F5386E36395C}"/>
              </a:ext>
            </a:extLst>
          </p:cNvPr>
          <p:cNvSpPr txBox="1"/>
          <p:nvPr/>
        </p:nvSpPr>
        <p:spPr>
          <a:xfrm>
            <a:off x="9947328" y="5582733"/>
            <a:ext cx="2055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3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(05/4/2022)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75DBB19-A326-4B0B-A2B4-26DAEF31F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0651" y="3351578"/>
            <a:ext cx="1721865" cy="77425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B2CC7B2-FFB4-44AD-992B-2FEBA951CF80}"/>
              </a:ext>
            </a:extLst>
          </p:cNvPr>
          <p:cNvSpPr txBox="1"/>
          <p:nvPr/>
        </p:nvSpPr>
        <p:spPr>
          <a:xfrm>
            <a:off x="2549236" y="1795288"/>
            <a:ext cx="8789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HAPPY CLASS MẪU GIÁO NHỠ B4</a:t>
            </a:r>
            <a:endParaRPr lang="en-GB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3366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94799"/>
      </p:ext>
    </p:extLst>
  </p:cSld>
  <p:clrMapOvr>
    <a:masterClrMapping/>
  </p:clrMapOvr>
  <p:transition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61041&quot;&gt;&lt;property id=&quot;20148&quot; value=&quot;5&quot;/&gt;&lt;property id=&quot;20300&quot; value=&quot;Slide 1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685</Words>
  <Application>Microsoft Office PowerPoint</Application>
  <PresentationFormat>Widescreen</PresentationFormat>
  <Paragraphs>209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Gigi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GIANG BIÊN NỘI DUNG CHƯƠNG TRÌNH KHỐI MẪU GIÁO NHỠ (Từ ngày 17/2/2021 đến ngày 19/2/2021)</dc:title>
  <dc:creator>Asus</dc:creator>
  <cp:lastModifiedBy>trucquynhgb@gmail.com</cp:lastModifiedBy>
  <cp:revision>123</cp:revision>
  <dcterms:created xsi:type="dcterms:W3CDTF">2021-02-18T04:31:43Z</dcterms:created>
  <dcterms:modified xsi:type="dcterms:W3CDTF">2023-09-10T14:42:26Z</dcterms:modified>
</cp:coreProperties>
</file>