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20"/>
  </p:notesMasterIdLst>
  <p:sldIdLst>
    <p:sldId id="256" r:id="rId4"/>
    <p:sldId id="270" r:id="rId5"/>
    <p:sldId id="300" r:id="rId6"/>
    <p:sldId id="301" r:id="rId7"/>
    <p:sldId id="302" r:id="rId8"/>
    <p:sldId id="303" r:id="rId9"/>
    <p:sldId id="304" r:id="rId10"/>
    <p:sldId id="291" r:id="rId11"/>
    <p:sldId id="292" r:id="rId12"/>
    <p:sldId id="293" r:id="rId13"/>
    <p:sldId id="294" r:id="rId14"/>
    <p:sldId id="295" r:id="rId15"/>
    <p:sldId id="296" r:id="rId16"/>
    <p:sldId id="282" r:id="rId17"/>
    <p:sldId id="305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528E8-2F27-451F-8BD8-73AC508DAFC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53DE7-2F41-4C9F-A969-0009CDAAD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1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43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28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64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01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57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90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7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88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66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92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7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1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997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52400" y="2133600"/>
            <a:ext cx="9144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MGN ( 4-5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	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PHÒNG GD &amp; ĐT QUẬN LONG BIÊN</a:t>
            </a:r>
            <a:br>
              <a:rPr kumimoji="0" lang="en-US" alt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TRƯỜNG MẦM NON GIANG BIÊN</a:t>
            </a:r>
            <a:br>
              <a:rPr kumimoji="0" lang="en-US" alt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932563"/>
            <a:ext cx="67818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defRPr/>
            </a:pPr>
            <a:r>
              <a:rPr lang="vi-VN" sz="2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  <a:endParaRPr lang="en-US" altLang="en-US" sz="3200" dirty="0">
              <a:solidFill>
                <a:srgbClr val="FF00FF"/>
              </a:solidFill>
              <a:latin typeface="Franklin Gothic Book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04621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2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046261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8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991140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Hoa Lá Mùa Xuân - Bài Hát Thiếu Nhi [Full HD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4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133599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2500"/>
                <a:gd name="adj2" fmla="val 1404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5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vi-VN" sz="5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1600200"/>
            <a:ext cx="9144000" cy="53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ungMuaHatMungXuan-V.A-262408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06882" y="57911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Ổn</a:t>
            </a:r>
            <a:r>
              <a:rPr lang="en-US" sz="60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định</a:t>
            </a:r>
            <a:r>
              <a:rPr lang="en-US" sz="60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tổ</a:t>
            </a:r>
            <a:r>
              <a:rPr lang="en-US" sz="60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chức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oa Lá Mùa Xuân - Bài Hát Thiếu Nhi [Full HD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2714.810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" name="Hoa Lá Mùa Xuân - Bài Hát Thiếu Nhi [Full HD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53.3824" end="92714.810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66975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MƯA XUÂN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2200"/>
          </a:xfrm>
        </p:spPr>
      </p:pic>
      <p:pic>
        <p:nvPicPr>
          <p:cNvPr id="6" name="Mùa Xuân Sang Ta Chúc Nhau-💖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10.8208" end="109245.686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9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  <p:extLst>
      <p:ext uri="{BB962C8B-B14F-4D97-AF65-F5344CB8AC3E}">
        <p14:creationId xmlns:p14="http://schemas.microsoft.com/office/powerpoint/2010/main" val="4042059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907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60122900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</p:spPr>
      </p:pic>
      <p:sp>
        <p:nvSpPr>
          <p:cNvPr id="5" name="Rectangle 4"/>
          <p:cNvSpPr/>
          <p:nvPr/>
        </p:nvSpPr>
        <p:spPr>
          <a:xfrm>
            <a:off x="2819400" y="-16042"/>
            <a:ext cx="2921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Du </a:t>
            </a:r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xuân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2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lễ</a:t>
            </a:r>
            <a:r>
              <a:rPr lang="en-US" dirty="0"/>
              <a:t> </a:t>
            </a:r>
            <a:r>
              <a:rPr lang="en-US" dirty="0" err="1"/>
              <a:t>hôị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8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79</Words>
  <Application>Microsoft Office PowerPoint</Application>
  <PresentationFormat>On-screen Show (4:3)</PresentationFormat>
  <Paragraphs>18</Paragraphs>
  <Slides>16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Franklin Gothic Book</vt:lpstr>
      <vt:lpstr>Times New Roman</vt:lpstr>
      <vt:lpstr>Office Theme</vt:lpstr>
      <vt:lpstr>1_Default Design</vt:lpstr>
      <vt:lpstr>1_Office Theme</vt:lpstr>
      <vt:lpstr>PowerPoint Presentation</vt:lpstr>
      <vt:lpstr>PowerPoint Presentation</vt:lpstr>
      <vt:lpstr>MƯA XUÂN</vt:lpstr>
      <vt:lpstr>Cây cối mùa xuân</vt:lpstr>
      <vt:lpstr>PowerPoint Presentation</vt:lpstr>
      <vt:lpstr>PowerPoint Presentation</vt:lpstr>
      <vt:lpstr>PowerPoint Presentation</vt:lpstr>
      <vt:lpstr>Hình ảnh lễ hôị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MinhThangPC.VN</cp:lastModifiedBy>
  <cp:revision>136</cp:revision>
  <dcterms:created xsi:type="dcterms:W3CDTF">2016-10-23T17:21:39Z</dcterms:created>
  <dcterms:modified xsi:type="dcterms:W3CDTF">2023-01-09T06:17:05Z</dcterms:modified>
</cp:coreProperties>
</file>