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65" r:id="rId3"/>
    <p:sldId id="392" r:id="rId4"/>
    <p:sldId id="368" r:id="rId5"/>
    <p:sldId id="393" r:id="rId6"/>
    <p:sldId id="369" r:id="rId7"/>
    <p:sldId id="394" r:id="rId8"/>
    <p:sldId id="370" r:id="rId9"/>
    <p:sldId id="371" r:id="rId10"/>
    <p:sldId id="372" r:id="rId11"/>
    <p:sldId id="373" r:id="rId12"/>
    <p:sldId id="374" r:id="rId13"/>
    <p:sldId id="375" r:id="rId14"/>
    <p:sldId id="379" r:id="rId15"/>
    <p:sldId id="381" r:id="rId16"/>
    <p:sldId id="383" r:id="rId17"/>
    <p:sldId id="384" r:id="rId18"/>
    <p:sldId id="385" r:id="rId19"/>
    <p:sldId id="387" r:id="rId20"/>
    <p:sldId id="388" r:id="rId21"/>
    <p:sldId id="395" r:id="rId22"/>
    <p:sldId id="3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4383315" y="795337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8897-23CF-4663-9B9E-A5BF5955598C}"/>
              </a:ext>
            </a:extLst>
          </p:cNvPr>
          <p:cNvSpPr/>
          <p:nvPr/>
        </p:nvSpPr>
        <p:spPr>
          <a:xfrm>
            <a:off x="4383315" y="1603306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814" y="4136694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660569"/>
            <a:ext cx="6302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590800" y="2457323"/>
            <a:ext cx="8461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dài của 3 đối tượng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2160A-AF96-CA0A-01A8-5CBFBB7C0983}"/>
              </a:ext>
            </a:extLst>
          </p:cNvPr>
          <p:cNvSpPr/>
          <p:nvPr/>
        </p:nvSpPr>
        <p:spPr>
          <a:xfrm>
            <a:off x="1355419" y="1966031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10055411" y="2756939"/>
            <a:ext cx="265981" cy="1582874"/>
          </a:xfrm>
          <a:prstGeom prst="upDownArrow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3733-C112-947D-EE9C-D52684376097}"/>
              </a:ext>
            </a:extLst>
          </p:cNvPr>
          <p:cNvSpPr txBox="1"/>
          <p:nvPr/>
        </p:nvSpPr>
        <p:spPr>
          <a:xfrm>
            <a:off x="3519718" y="2190813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6B3F2-4FFD-558C-D668-487398B22E9D}"/>
              </a:ext>
            </a:extLst>
          </p:cNvPr>
          <p:cNvSpPr txBox="1"/>
          <p:nvPr/>
        </p:nvSpPr>
        <p:spPr>
          <a:xfrm>
            <a:off x="3685370" y="3288555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3CE52-1300-58F8-9F21-4826C2020FBF}"/>
              </a:ext>
            </a:extLst>
          </p:cNvPr>
          <p:cNvSpPr txBox="1"/>
          <p:nvPr/>
        </p:nvSpPr>
        <p:spPr>
          <a:xfrm>
            <a:off x="3685370" y="4686750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2" y="3014264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195C7-3439-6ED6-119D-41EED2CC31FC}"/>
              </a:ext>
            </a:extLst>
          </p:cNvPr>
          <p:cNvSpPr txBox="1"/>
          <p:nvPr/>
        </p:nvSpPr>
        <p:spPr>
          <a:xfrm>
            <a:off x="3519717" y="2142674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88AF2-7EC6-9DB7-8F16-899A412AE5B2}"/>
              </a:ext>
            </a:extLst>
          </p:cNvPr>
          <p:cNvSpPr txBox="1"/>
          <p:nvPr/>
        </p:nvSpPr>
        <p:spPr>
          <a:xfrm>
            <a:off x="3645614" y="3422031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8A243-3BCF-EAEA-9EA9-975F049AB6D0}"/>
              </a:ext>
            </a:extLst>
          </p:cNvPr>
          <p:cNvSpPr txBox="1"/>
          <p:nvPr/>
        </p:nvSpPr>
        <p:spPr>
          <a:xfrm>
            <a:off x="3645614" y="4694664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minh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575775"/>
            <a:ext cx="5471887" cy="2712769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761645C-8422-B151-E658-53779AEAD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669" y="450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nhanh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khéo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  <p:pic>
        <p:nvPicPr>
          <p:cNvPr id="4" name="nhac vui thi dua (1)">
            <a:hlinkClick r:id="" action="ppaction://media"/>
            <a:extLst>
              <a:ext uri="{FF2B5EF4-FFF2-40B4-BE49-F238E27FC236}">
                <a16:creationId xmlns:a16="http://schemas.microsoft.com/office/drawing/2014/main" id="{9BEC3AC1-236A-0134-5F18-F0B736B49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" end="114246.1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105" y="4942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4BE8B-30AD-4DC9-8461-C12796143102}"/>
              </a:ext>
            </a:extLst>
          </p:cNvPr>
          <p:cNvSpPr txBox="1"/>
          <p:nvPr/>
        </p:nvSpPr>
        <p:spPr>
          <a:xfrm rot="1269736">
            <a:off x="3308416" y="1535101"/>
            <a:ext cx="9319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Buổi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học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kết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thúc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756876" y="3980816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3303763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933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9" y="3665433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7FF89-C5EA-AF53-6A7B-A0A5084E7F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9752" y="177174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465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E52173-F86B-5806-E9B4-7AB8AA30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1998" y="225643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4194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61" y="191192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E87A2E6B-6DB7-48C1-B158-B7DDFB39F378}"/>
              </a:ext>
            </a:extLst>
          </p:cNvPr>
          <p:cNvSpPr/>
          <p:nvPr/>
        </p:nvSpPr>
        <p:spPr>
          <a:xfrm rot="16200000">
            <a:off x="8142803" y="2528565"/>
            <a:ext cx="149190" cy="2352668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39 L -0.89232 0.016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9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2.59259E-6 L -0.89739 0.02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4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283</Words>
  <Application>Microsoft Office PowerPoint</Application>
  <PresentationFormat>Widescreen</PresentationFormat>
  <Paragraphs>37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Aharoni</vt:lpstr>
      <vt:lpstr>Arial</vt:lpstr>
      <vt:lpstr>Calibri</vt:lpstr>
      <vt:lpstr>Calibri Light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MinhThangPC.VN</cp:lastModifiedBy>
  <cp:revision>25</cp:revision>
  <dcterms:created xsi:type="dcterms:W3CDTF">2022-01-18T12:37:18Z</dcterms:created>
  <dcterms:modified xsi:type="dcterms:W3CDTF">2023-03-18T00:34:12Z</dcterms:modified>
</cp:coreProperties>
</file>