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1" r:id="rId4"/>
    <p:sldId id="266" r:id="rId5"/>
    <p:sldId id="267" r:id="rId6"/>
    <p:sldId id="268" r:id="rId7"/>
    <p:sldId id="264" r:id="rId8"/>
    <p:sldId id="265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0" r:id="rId21"/>
    <p:sldId id="28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34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5" Type="http://schemas.openxmlformats.org/officeDocument/2006/relationships/image" Target="../media/image4.png"/><Relationship Id="rId10" Type="http://schemas.openxmlformats.org/officeDocument/2006/relationships/image" Target="../media/image12.gif"/><Relationship Id="rId4" Type="http://schemas.openxmlformats.org/officeDocument/2006/relationships/image" Target="../media/image36.png"/><Relationship Id="rId9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38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26745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cô giáo đến thăm lớp dự giờ</a:t>
            </a:r>
            <a:endParaRPr lang="en-US" sz="48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28600" y="250825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DỤC&amp; ĐÀO TẠO LONG BIÊN</a:t>
            </a:r>
            <a:b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TRƯỜNG: MẦM NON GIANG BIÊN</a:t>
            </a: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78180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có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chủ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đích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Khám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phá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khoa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2574925" y="565785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Anh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600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295400" y="4164806"/>
            <a:ext cx="6648450" cy="10929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Đề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tài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Khám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phá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một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số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loại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quả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457200" y="22860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ĐIỂM: THỰC VẬT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3434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733800" y="5562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953000" cy="4191000"/>
          </a:xfrm>
        </p:spPr>
      </p:pic>
      <p:sp>
        <p:nvSpPr>
          <p:cNvPr id="5" name="Rectangle 4"/>
          <p:cNvSpPr/>
          <p:nvPr/>
        </p:nvSpPr>
        <p:spPr>
          <a:xfrm>
            <a:off x="2895600" y="5478821"/>
            <a:ext cx="403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57799" cy="3674802"/>
          </a:xfrm>
        </p:spPr>
      </p:pic>
      <p:sp>
        <p:nvSpPr>
          <p:cNvPr id="5" name="Rectangle 4"/>
          <p:cNvSpPr/>
          <p:nvPr/>
        </p:nvSpPr>
        <p:spPr>
          <a:xfrm>
            <a:off x="3886200" y="5269605"/>
            <a:ext cx="2098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943600" cy="3942556"/>
          </a:xfrm>
        </p:spPr>
      </p:pic>
      <p:sp>
        <p:nvSpPr>
          <p:cNvPr id="5" name="Rectangle 4"/>
          <p:cNvSpPr/>
          <p:nvPr/>
        </p:nvSpPr>
        <p:spPr>
          <a:xfrm>
            <a:off x="3429000" y="5410200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248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096000" cy="4191000"/>
          </a:xfrm>
        </p:spPr>
      </p:pic>
      <p:sp>
        <p:nvSpPr>
          <p:cNvPr id="5" name="Rectangle 4"/>
          <p:cNvSpPr/>
          <p:nvPr/>
        </p:nvSpPr>
        <p:spPr>
          <a:xfrm>
            <a:off x="3505200" y="5527964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334000" cy="4124325"/>
          </a:xfrm>
        </p:spPr>
      </p:pic>
      <p:sp>
        <p:nvSpPr>
          <p:cNvPr id="5" name="Rectangle 4"/>
          <p:cNvSpPr/>
          <p:nvPr/>
        </p:nvSpPr>
        <p:spPr>
          <a:xfrm>
            <a:off x="3505200" y="5458690"/>
            <a:ext cx="2131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562600" cy="3615531"/>
          </a:xfrm>
        </p:spPr>
      </p:pic>
      <p:sp>
        <p:nvSpPr>
          <p:cNvPr id="5" name="Rectangle 4"/>
          <p:cNvSpPr/>
          <p:nvPr/>
        </p:nvSpPr>
        <p:spPr>
          <a:xfrm>
            <a:off x="3429000" y="5257800"/>
            <a:ext cx="2557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</a:p>
        </p:txBody>
      </p:sp>
    </p:spTree>
    <p:extLst>
      <p:ext uri="{BB962C8B-B14F-4D97-AF65-F5344CB8AC3E}">
        <p14:creationId xmlns:p14="http://schemas.microsoft.com/office/powerpoint/2010/main" val="1716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781800" cy="3657600"/>
          </a:xfrm>
        </p:spPr>
      </p:pic>
      <p:sp>
        <p:nvSpPr>
          <p:cNvPr id="5" name="Rectangle 4"/>
          <p:cNvSpPr/>
          <p:nvPr/>
        </p:nvSpPr>
        <p:spPr>
          <a:xfrm>
            <a:off x="2895600" y="5126320"/>
            <a:ext cx="2694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514600" cy="1828800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6928"/>
            <a:ext cx="2667000" cy="244532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3048000" cy="2438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2438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38400"/>
            <a:ext cx="3048000" cy="19712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1"/>
            <a:ext cx="2743200" cy="197127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9678"/>
            <a:ext cx="3048000" cy="2209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36323"/>
            <a:ext cx="2971800" cy="215651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4" y="2420992"/>
            <a:ext cx="2538845" cy="20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8" y="4436323"/>
            <a:ext cx="2771775" cy="1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01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34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143000"/>
            <a:ext cx="64595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C86B4260ABE4D00AED24191244CEF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9766"/>
            <a:ext cx="1143000" cy="2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800601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4774"/>
            <a:ext cx="4572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268"/>
            <a:ext cx="914400" cy="7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8" y="1573887"/>
            <a:ext cx="627011" cy="6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43" y="4253344"/>
            <a:ext cx="757650" cy="6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490135" y="4201583"/>
            <a:ext cx="697616" cy="6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58456" y="319087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196770" y="3494193"/>
            <a:ext cx="675093" cy="5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45" y="1967345"/>
            <a:ext cx="6311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1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6737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0088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m Yeu Cay Xanh - Hoang Ngan 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84077" y="3856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 - Nhat Ma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261" y="1967345"/>
            <a:ext cx="584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31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Qua - Nhat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969" y="5105399"/>
            <a:ext cx="41496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C0066"/>
                </a:solidFill>
              </a:rPr>
              <a:t>XIN CHÀO HẸN GẶP LẠI</a:t>
            </a:r>
          </a:p>
        </p:txBody>
      </p:sp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1" y="33528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2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3984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2362200"/>
            <a:ext cx="8364504" cy="166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CHÚC QUÝ VỴ SỨC KHỎE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1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057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/>
          </a:p>
        </p:txBody>
      </p:sp>
      <p:pic>
        <p:nvPicPr>
          <p:cNvPr id="4" name="Picture 6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8862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403"/>
            <a:ext cx="838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435150" y="3177702"/>
            <a:ext cx="2357238" cy="21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70880"/>
            <a:ext cx="5791200" cy="4201319"/>
          </a:xfrm>
        </p:spPr>
      </p:pic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val="223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77000" cy="4724399"/>
          </a:xfrm>
        </p:spPr>
      </p:pic>
    </p:spTree>
    <p:extLst>
      <p:ext uri="{BB962C8B-B14F-4D97-AF65-F5344CB8AC3E}">
        <p14:creationId xmlns:p14="http://schemas.microsoft.com/office/powerpoint/2010/main" val="40595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4501" y="1967345"/>
            <a:ext cx="537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6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17065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err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32939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8" y="2648312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6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3962399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</p:spTree>
    <p:extLst>
      <p:ext uri="{BB962C8B-B14F-4D97-AF65-F5344CB8AC3E}">
        <p14:creationId xmlns:p14="http://schemas.microsoft.com/office/powerpoint/2010/main" val="27201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119" y="1967345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345670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182</Words>
  <Application>Microsoft Office PowerPoint</Application>
  <PresentationFormat>On-screen Show (4:3)</PresentationFormat>
  <Paragraphs>40</Paragraphs>
  <Slides>22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Khám phá quả Cam</vt:lpstr>
      <vt:lpstr>Khám phá quả Chuối</vt:lpstr>
      <vt:lpstr>Khám phá quả Xoài</vt:lpstr>
      <vt:lpstr>PowerPoint Presentation</vt:lpstr>
      <vt:lpstr>* Hoạt động 3: So sánh</vt:lpstr>
      <vt:lpstr>PowerPoint Presentation</vt:lpstr>
      <vt:lpstr>* Mở rộng: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Administrator</cp:lastModifiedBy>
  <cp:revision>20</cp:revision>
  <dcterms:created xsi:type="dcterms:W3CDTF">2015-04-04T14:56:35Z</dcterms:created>
  <dcterms:modified xsi:type="dcterms:W3CDTF">2023-02-17T09:32:14Z</dcterms:modified>
</cp:coreProperties>
</file>