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  <p:sldMasterId id="2147483732" r:id="rId6"/>
    <p:sldMasterId id="2147483744" r:id="rId7"/>
    <p:sldMasterId id="2147483756" r:id="rId8"/>
    <p:sldMasterId id="2147483804" r:id="rId9"/>
    <p:sldMasterId id="2147483819" r:id="rId10"/>
  </p:sldMasterIdLst>
  <p:sldIdLst>
    <p:sldId id="257" r:id="rId11"/>
    <p:sldId id="258" r:id="rId12"/>
    <p:sldId id="279" r:id="rId13"/>
    <p:sldId id="269" r:id="rId14"/>
    <p:sldId id="270" r:id="rId15"/>
    <p:sldId id="260" r:id="rId16"/>
    <p:sldId id="261" r:id="rId17"/>
    <p:sldId id="281" r:id="rId18"/>
    <p:sldId id="282" r:id="rId19"/>
    <p:sldId id="283" r:id="rId20"/>
    <p:sldId id="268" r:id="rId21"/>
    <p:sldId id="263" r:id="rId22"/>
    <p:sldId id="264" r:id="rId23"/>
    <p:sldId id="266" r:id="rId24"/>
    <p:sldId id="278" r:id="rId25"/>
    <p:sldId id="291" r:id="rId26"/>
    <p:sldId id="280" r:id="rId27"/>
    <p:sldId id="277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191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94660"/>
  </p:normalViewPr>
  <p:slideViewPr>
    <p:cSldViewPr>
      <p:cViewPr varScale="1">
        <p:scale>
          <a:sx n="57" d="100"/>
          <a:sy n="57" d="100"/>
        </p:scale>
        <p:origin x="166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0CD-B34F-4B76-85E9-F4AA6E1DD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04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C68C-A2DF-4596-83D8-6F33FC606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455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92DEF-B9D1-4118-B91E-50B8BC62E4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395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F9E3F-B8ED-4DD5-91CB-C9D0278510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1638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3F3B-65F7-4861-BD69-00A78285C3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4762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D490B-123A-4F4C-99B3-A170B317AE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75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97488-ED94-4060-A520-E040804483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564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5CC22-1FED-40DE-A44B-97045EAAAF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875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1E90E-F2AE-46ED-929D-002C6E4988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0473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CE546-CDA9-41CA-BD6B-7B1A94FF0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403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901FC-2667-4F8E-A315-97D3DEC86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6814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48114-3212-45F7-BF96-350C6A1F9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120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9721-0A24-4417-8AFE-E480F03F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8714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E8C5-302E-4569-A94D-EA0C3D979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5111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4BA3-94D5-43E2-8102-C26543F6BB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32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D42D3-DCB3-475A-9812-D55E69ECCA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6072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0CD-B34F-4B76-85E9-F4AA6E1DD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113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9240-838E-42C3-95E5-1FE8F7D54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99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5F-28FB-4608-AA4A-55D42A9E7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052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583D6-77E9-4E37-834D-D45FB370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463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B7F7-F784-41BC-A8EE-671C4E1E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010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9410-B30E-4AEB-A6B0-A0F7DA450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45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2E60-E8A6-420B-A424-58DC6F5ED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1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53C8-EF40-4B91-BB54-78EBD74F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60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9240-838E-42C3-95E5-1FE8F7D54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108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1D65-F7CD-465E-94E3-B39749D0D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06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C68C-A2DF-4596-83D8-6F33FC606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169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9721-0A24-4417-8AFE-E480F03F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6117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0CD-B34F-4B76-85E9-F4AA6E1DD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631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9240-838E-42C3-95E5-1FE8F7D54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24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5F-28FB-4608-AA4A-55D42A9E7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775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583D6-77E9-4E37-834D-D45FB370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541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B7F7-F784-41BC-A8EE-671C4E1E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0497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9410-B30E-4AEB-A6B0-A0F7DA450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70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2E60-E8A6-420B-A424-58DC6F5ED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093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5F-28FB-4608-AA4A-55D42A9E7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9302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53C8-EF40-4B91-BB54-78EBD74F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93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1D65-F7CD-465E-94E3-B39749D0D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501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C68C-A2DF-4596-83D8-6F33FC606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1753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9721-0A24-4417-8AFE-E480F03F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02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0CD-B34F-4B76-85E9-F4AA6E1DD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407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9240-838E-42C3-95E5-1FE8F7D54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817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5F-28FB-4608-AA4A-55D42A9E7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3574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583D6-77E9-4E37-834D-D45FB370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3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B7F7-F784-41BC-A8EE-671C4E1E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785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9410-B30E-4AEB-A6B0-A0F7DA450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0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583D6-77E9-4E37-834D-D45FB370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097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2E60-E8A6-420B-A424-58DC6F5ED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83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53C8-EF40-4B91-BB54-78EBD74F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949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1D65-F7CD-465E-94E3-B39749D0D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39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C68C-A2DF-4596-83D8-6F33FC606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85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9721-0A24-4417-8AFE-E480F03F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360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0CD-B34F-4B76-85E9-F4AA6E1DD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4224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9240-838E-42C3-95E5-1FE8F7D54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507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5F-28FB-4608-AA4A-55D42A9E7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296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583D6-77E9-4E37-834D-D45FB370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853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B7F7-F784-41BC-A8EE-671C4E1E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375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B7F7-F784-41BC-A8EE-671C4E1E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243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9410-B30E-4AEB-A6B0-A0F7DA450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779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2E60-E8A6-420B-A424-58DC6F5ED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997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53C8-EF40-4B91-BB54-78EBD74F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513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1D65-F7CD-465E-94E3-B39749D0D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3873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C68C-A2DF-4596-83D8-6F33FC606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89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9721-0A24-4417-8AFE-E480F03F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3222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0CD-B34F-4B76-85E9-F4AA6E1DD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48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9240-838E-42C3-95E5-1FE8F7D54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8827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5F-28FB-4608-AA4A-55D42A9E7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992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583D6-77E9-4E37-834D-D45FB370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867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9410-B30E-4AEB-A6B0-A0F7DA450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2729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B7F7-F784-41BC-A8EE-671C4E1E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371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9410-B30E-4AEB-A6B0-A0F7DA450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966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2E60-E8A6-420B-A424-58DC6F5ED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90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53C8-EF40-4B91-BB54-78EBD74F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450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1D65-F7CD-465E-94E3-B39749D0D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967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C68C-A2DF-4596-83D8-6F33FC606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570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9721-0A24-4417-8AFE-E480F03F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7379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3F3B-65F7-4861-BD69-00A78285C3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4545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D490B-123A-4F4C-99B3-A170B317AE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8659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97488-ED94-4060-A520-E0408044830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41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2E60-E8A6-420B-A424-58DC6F5ED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1039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A5CC22-1FED-40DE-A44B-97045EAAAF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58431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1E90E-F2AE-46ED-929D-002C6E4988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2116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CE546-CDA9-41CA-BD6B-7B1A94FF05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895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901FC-2667-4F8E-A315-97D3DEC860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137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48114-3212-45F7-BF96-350C6A1F9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0600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BE8C5-302E-4569-A94D-EA0C3D9795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9316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4BA3-94D5-43E2-8102-C26543F6BB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691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D42D3-DCB3-475A-9812-D55E69ECCA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49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7 w 3985"/>
              <a:gd name="T1" fmla="*/ 0 h 3619"/>
              <a:gd name="T2" fmla="*/ 0 w 3985"/>
              <a:gd name="T3" fmla="*/ 2147483647 h 3619"/>
              <a:gd name="T4" fmla="*/ 2147483647 w 3985"/>
              <a:gd name="T5" fmla="*/ 2147483647 h 3619"/>
              <a:gd name="T6" fmla="*/ 2147483647 w 3985"/>
              <a:gd name="T7" fmla="*/ 2147483647 h 3619"/>
              <a:gd name="T8" fmla="*/ 2147483647 w 3985"/>
              <a:gd name="T9" fmla="*/ 0 h 3619"/>
              <a:gd name="T10" fmla="*/ 2147483647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18068 w 794"/>
                <a:gd name="T1" fmla="*/ 5854 h 414"/>
                <a:gd name="T2" fmla="*/ 16158 w 794"/>
                <a:gd name="T3" fmla="*/ 4714 h 414"/>
                <a:gd name="T4" fmla="*/ 12656 w 794"/>
                <a:gd name="T5" fmla="*/ 3115 h 414"/>
                <a:gd name="T6" fmla="*/ 1615 w 794"/>
                <a:gd name="T7" fmla="*/ 0 h 414"/>
                <a:gd name="T8" fmla="*/ 521 w 794"/>
                <a:gd name="T9" fmla="*/ 295 h 414"/>
                <a:gd name="T10" fmla="*/ 0 w 794"/>
                <a:gd name="T11" fmla="*/ 1231 h 414"/>
                <a:gd name="T12" fmla="*/ 635 w 794"/>
                <a:gd name="T13" fmla="*/ 2299 h 414"/>
                <a:gd name="T14" fmla="*/ 12970 w 794"/>
                <a:gd name="T15" fmla="*/ 6065 h 414"/>
                <a:gd name="T16" fmla="*/ 15673 w 794"/>
                <a:gd name="T17" fmla="*/ 5824 h 414"/>
                <a:gd name="T18" fmla="*/ 17858 w 794"/>
                <a:gd name="T19" fmla="*/ 6136 h 414"/>
                <a:gd name="T20" fmla="*/ 18068 w 794"/>
                <a:gd name="T21" fmla="*/ 5854 h 414"/>
                <a:gd name="T22" fmla="*/ 18068 w 794"/>
                <a:gd name="T23" fmla="*/ 5854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388 w 1586"/>
                <a:gd name="T1" fmla="*/ 0 h 821"/>
                <a:gd name="T2" fmla="*/ 3769 w 1586"/>
                <a:gd name="T3" fmla="*/ 958 h 821"/>
                <a:gd name="T4" fmla="*/ 4044 w 1586"/>
                <a:gd name="T5" fmla="*/ 1177 h 821"/>
                <a:gd name="T6" fmla="*/ 4492 w 1586"/>
                <a:gd name="T7" fmla="*/ 1461 h 821"/>
                <a:gd name="T8" fmla="*/ 4433 w 1586"/>
                <a:gd name="T9" fmla="*/ 1515 h 821"/>
                <a:gd name="T10" fmla="*/ 3823 w 1586"/>
                <a:gd name="T11" fmla="*/ 1452 h 821"/>
                <a:gd name="T12" fmla="*/ 3243 w 1586"/>
                <a:gd name="T13" fmla="*/ 1496 h 821"/>
                <a:gd name="T14" fmla="*/ 117 w 1586"/>
                <a:gd name="T15" fmla="*/ 551 h 821"/>
                <a:gd name="T16" fmla="*/ 0 w 1586"/>
                <a:gd name="T17" fmla="*/ 277 h 821"/>
                <a:gd name="T18" fmla="*/ 130 w 1586"/>
                <a:gd name="T19" fmla="*/ 59 h 821"/>
                <a:gd name="T20" fmla="*/ 388 w 1586"/>
                <a:gd name="T21" fmla="*/ 0 h 821"/>
                <a:gd name="T22" fmla="*/ 38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605 h 747"/>
                <a:gd name="T2" fmla="*/ 2631 w 1049"/>
                <a:gd name="T3" fmla="*/ 1391 h 747"/>
                <a:gd name="T4" fmla="*/ 2680 w 1049"/>
                <a:gd name="T5" fmla="*/ 994 h 747"/>
                <a:gd name="T6" fmla="*/ 2994 w 1049"/>
                <a:gd name="T7" fmla="*/ 786 h 747"/>
                <a:gd name="T8" fmla="*/ 223 w 1049"/>
                <a:gd name="T9" fmla="*/ 0 h 747"/>
                <a:gd name="T10" fmla="*/ 0 w 1049"/>
                <a:gd name="T11" fmla="*/ 236 h 747"/>
                <a:gd name="T12" fmla="*/ 0 w 1049"/>
                <a:gd name="T13" fmla="*/ 605 h 747"/>
                <a:gd name="T14" fmla="*/ 0 w 1049"/>
                <a:gd name="T15" fmla="*/ 60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9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310 w 150"/>
                  <a:gd name="T1" fmla="*/ 0 h 173"/>
                  <a:gd name="T2" fmla="*/ 114 w 150"/>
                  <a:gd name="T3" fmla="*/ 125 h 173"/>
                  <a:gd name="T4" fmla="*/ 0 w 150"/>
                  <a:gd name="T5" fmla="*/ 328 h 173"/>
                  <a:gd name="T6" fmla="*/ 226 w 150"/>
                  <a:gd name="T7" fmla="*/ 303 h 173"/>
                  <a:gd name="T8" fmla="*/ 291 w 150"/>
                  <a:gd name="T9" fmla="*/ 160 h 173"/>
                  <a:gd name="T10" fmla="*/ 424 w 150"/>
                  <a:gd name="T11" fmla="*/ 51 h 173"/>
                  <a:gd name="T12" fmla="*/ 310 w 150"/>
                  <a:gd name="T13" fmla="*/ 0 h 173"/>
                  <a:gd name="T14" fmla="*/ 310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443 w 1684"/>
                  <a:gd name="T1" fmla="*/ 0 h 880"/>
                  <a:gd name="T2" fmla="*/ 179 w 1684"/>
                  <a:gd name="T3" fmla="*/ 97 h 880"/>
                  <a:gd name="T4" fmla="*/ 0 w 1684"/>
                  <a:gd name="T5" fmla="*/ 386 h 880"/>
                  <a:gd name="T6" fmla="*/ 191 w 1684"/>
                  <a:gd name="T7" fmla="*/ 665 h 880"/>
                  <a:gd name="T8" fmla="*/ 3362 w 1684"/>
                  <a:gd name="T9" fmla="*/ 1607 h 880"/>
                  <a:gd name="T10" fmla="*/ 4045 w 1684"/>
                  <a:gd name="T11" fmla="*/ 1548 h 880"/>
                  <a:gd name="T12" fmla="*/ 4598 w 1684"/>
                  <a:gd name="T13" fmla="*/ 1631 h 880"/>
                  <a:gd name="T14" fmla="*/ 4790 w 1684"/>
                  <a:gd name="T15" fmla="*/ 1499 h 880"/>
                  <a:gd name="T16" fmla="*/ 4272 w 1684"/>
                  <a:gd name="T17" fmla="*/ 1231 h 880"/>
                  <a:gd name="T18" fmla="*/ 4061 w 1684"/>
                  <a:gd name="T19" fmla="*/ 950 h 880"/>
                  <a:gd name="T20" fmla="*/ 3895 w 1684"/>
                  <a:gd name="T21" fmla="*/ 977 h 880"/>
                  <a:gd name="T22" fmla="*/ 4093 w 1684"/>
                  <a:gd name="T23" fmla="*/ 1231 h 880"/>
                  <a:gd name="T24" fmla="*/ 4489 w 1684"/>
                  <a:gd name="T25" fmla="*/ 1501 h 880"/>
                  <a:gd name="T26" fmla="*/ 4020 w 1684"/>
                  <a:gd name="T27" fmla="*/ 1459 h 880"/>
                  <a:gd name="T28" fmla="*/ 3467 w 1684"/>
                  <a:gd name="T29" fmla="*/ 1508 h 880"/>
                  <a:gd name="T30" fmla="*/ 3569 w 1684"/>
                  <a:gd name="T31" fmla="*/ 1204 h 880"/>
                  <a:gd name="T32" fmla="*/ 3806 w 1684"/>
                  <a:gd name="T33" fmla="*/ 997 h 880"/>
                  <a:gd name="T34" fmla="*/ 3529 w 1684"/>
                  <a:gd name="T35" fmla="*/ 1023 h 880"/>
                  <a:gd name="T36" fmla="*/ 3314 w 1684"/>
                  <a:gd name="T37" fmla="*/ 1220 h 880"/>
                  <a:gd name="T38" fmla="*/ 3240 w 1684"/>
                  <a:gd name="T39" fmla="*/ 1467 h 880"/>
                  <a:gd name="T40" fmla="*/ 305 w 1684"/>
                  <a:gd name="T41" fmla="*/ 575 h 880"/>
                  <a:gd name="T42" fmla="*/ 227 w 1684"/>
                  <a:gd name="T43" fmla="*/ 398 h 880"/>
                  <a:gd name="T44" fmla="*/ 293 w 1684"/>
                  <a:gd name="T45" fmla="*/ 177 h 880"/>
                  <a:gd name="T46" fmla="*/ 616 w 1684"/>
                  <a:gd name="T47" fmla="*/ 0 h 880"/>
                  <a:gd name="T48" fmla="*/ 443 w 1684"/>
                  <a:gd name="T49" fmla="*/ 0 h 880"/>
                  <a:gd name="T50" fmla="*/ 443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285 w 1190"/>
                  <a:gd name="T1" fmla="*/ 0 h 500"/>
                  <a:gd name="T2" fmla="*/ 3385 w 1190"/>
                  <a:gd name="T3" fmla="*/ 907 h 500"/>
                  <a:gd name="T4" fmla="*/ 3059 w 1190"/>
                  <a:gd name="T5" fmla="*/ 926 h 500"/>
                  <a:gd name="T6" fmla="*/ 0 w 1190"/>
                  <a:gd name="T7" fmla="*/ 50 h 500"/>
                  <a:gd name="T8" fmla="*/ 285 w 1190"/>
                  <a:gd name="T9" fmla="*/ 0 h 500"/>
                  <a:gd name="T10" fmla="*/ 285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332 w 160"/>
                  <a:gd name="T1" fmla="*/ 0 h 335"/>
                  <a:gd name="T2" fmla="*/ 54 w 160"/>
                  <a:gd name="T3" fmla="*/ 195 h 335"/>
                  <a:gd name="T4" fmla="*/ 0 w 160"/>
                  <a:gd name="T5" fmla="*/ 421 h 335"/>
                  <a:gd name="T6" fmla="*/ 95 w 160"/>
                  <a:gd name="T7" fmla="*/ 575 h 335"/>
                  <a:gd name="T8" fmla="*/ 268 w 160"/>
                  <a:gd name="T9" fmla="*/ 614 h 335"/>
                  <a:gd name="T10" fmla="*/ 217 w 160"/>
                  <a:gd name="T11" fmla="*/ 281 h 335"/>
                  <a:gd name="T12" fmla="*/ 457 w 160"/>
                  <a:gd name="T13" fmla="*/ 32 h 335"/>
                  <a:gd name="T14" fmla="*/ 332 w 160"/>
                  <a:gd name="T15" fmla="*/ 0 h 335"/>
                  <a:gd name="T16" fmla="*/ 332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40 w 489"/>
                  <a:gd name="T1" fmla="*/ 64 h 296"/>
                  <a:gd name="T2" fmla="*/ 451 w 489"/>
                  <a:gd name="T3" fmla="*/ 123 h 296"/>
                  <a:gd name="T4" fmla="*/ 914 w 489"/>
                  <a:gd name="T5" fmla="*/ 255 h 296"/>
                  <a:gd name="T6" fmla="*/ 1242 w 489"/>
                  <a:gd name="T7" fmla="*/ 453 h 296"/>
                  <a:gd name="T8" fmla="*/ 920 w 489"/>
                  <a:gd name="T9" fmla="*/ 428 h 296"/>
                  <a:gd name="T10" fmla="*/ 391 w 489"/>
                  <a:gd name="T11" fmla="*/ 272 h 296"/>
                  <a:gd name="T12" fmla="*/ 141 w 489"/>
                  <a:gd name="T13" fmla="*/ 149 h 296"/>
                  <a:gd name="T14" fmla="*/ 301 w 489"/>
                  <a:gd name="T15" fmla="*/ 303 h 296"/>
                  <a:gd name="T16" fmla="*/ 767 w 489"/>
                  <a:gd name="T17" fmla="*/ 502 h 296"/>
                  <a:gd name="T18" fmla="*/ 1314 w 489"/>
                  <a:gd name="T19" fmla="*/ 551 h 296"/>
                  <a:gd name="T20" fmla="*/ 1379 w 489"/>
                  <a:gd name="T21" fmla="*/ 416 h 296"/>
                  <a:gd name="T22" fmla="*/ 1112 w 489"/>
                  <a:gd name="T23" fmla="*/ 224 h 296"/>
                  <a:gd name="T24" fmla="*/ 479 w 489"/>
                  <a:gd name="T25" fmla="*/ 32 h 296"/>
                  <a:gd name="T26" fmla="*/ 0 w 489"/>
                  <a:gd name="T27" fmla="*/ 0 h 296"/>
                  <a:gd name="T28" fmla="*/ 40 w 489"/>
                  <a:gd name="T29" fmla="*/ 64 h 296"/>
                  <a:gd name="T30" fmla="*/ 40 w 489"/>
                  <a:gd name="T31" fmla="*/ 64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95 w 794"/>
                <a:gd name="T1" fmla="*/ 140 h 414"/>
                <a:gd name="T2" fmla="*/ 353 w 794"/>
                <a:gd name="T3" fmla="*/ 113 h 414"/>
                <a:gd name="T4" fmla="*/ 276 w 794"/>
                <a:gd name="T5" fmla="*/ 74 h 414"/>
                <a:gd name="T6" fmla="*/ 35 w 794"/>
                <a:gd name="T7" fmla="*/ 0 h 414"/>
                <a:gd name="T8" fmla="*/ 11 w 794"/>
                <a:gd name="T9" fmla="*/ 7 h 414"/>
                <a:gd name="T10" fmla="*/ 0 w 794"/>
                <a:gd name="T11" fmla="*/ 30 h 414"/>
                <a:gd name="T12" fmla="*/ 13 w 794"/>
                <a:gd name="T13" fmla="*/ 55 h 414"/>
                <a:gd name="T14" fmla="*/ 284 w 794"/>
                <a:gd name="T15" fmla="*/ 145 h 414"/>
                <a:gd name="T16" fmla="*/ 343 w 794"/>
                <a:gd name="T17" fmla="*/ 139 h 414"/>
                <a:gd name="T18" fmla="*/ 391 w 794"/>
                <a:gd name="T19" fmla="*/ 147 h 414"/>
                <a:gd name="T20" fmla="*/ 395 w 794"/>
                <a:gd name="T21" fmla="*/ 140 h 414"/>
                <a:gd name="T22" fmla="*/ 395 w 794"/>
                <a:gd name="T23" fmla="*/ 14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8 w 1586"/>
                <a:gd name="T1" fmla="*/ 0 h 821"/>
                <a:gd name="T2" fmla="*/ 82 w 1586"/>
                <a:gd name="T3" fmla="*/ 23 h 821"/>
                <a:gd name="T4" fmla="*/ 88 w 1586"/>
                <a:gd name="T5" fmla="*/ 28 h 821"/>
                <a:gd name="T6" fmla="*/ 98 w 1586"/>
                <a:gd name="T7" fmla="*/ 35 h 821"/>
                <a:gd name="T8" fmla="*/ 97 w 1586"/>
                <a:gd name="T9" fmla="*/ 36 h 821"/>
                <a:gd name="T10" fmla="*/ 83 w 1586"/>
                <a:gd name="T11" fmla="*/ 35 h 821"/>
                <a:gd name="T12" fmla="*/ 71 w 1586"/>
                <a:gd name="T13" fmla="*/ 36 h 821"/>
                <a:gd name="T14" fmla="*/ 3 w 1586"/>
                <a:gd name="T15" fmla="*/ 13 h 821"/>
                <a:gd name="T16" fmla="*/ 0 w 1586"/>
                <a:gd name="T17" fmla="*/ 7 h 821"/>
                <a:gd name="T18" fmla="*/ 3 w 1586"/>
                <a:gd name="T19" fmla="*/ 1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5 h 747"/>
                <a:gd name="T2" fmla="*/ 58 w 1049"/>
                <a:gd name="T3" fmla="*/ 33 h 747"/>
                <a:gd name="T4" fmla="*/ 59 w 1049"/>
                <a:gd name="T5" fmla="*/ 24 h 747"/>
                <a:gd name="T6" fmla="*/ 65 w 1049"/>
                <a:gd name="T7" fmla="*/ 19 h 747"/>
                <a:gd name="T8" fmla="*/ 5 w 1049"/>
                <a:gd name="T9" fmla="*/ 0 h 747"/>
                <a:gd name="T10" fmla="*/ 0 w 1049"/>
                <a:gd name="T11" fmla="*/ 6 h 747"/>
                <a:gd name="T12" fmla="*/ 0 w 1049"/>
                <a:gd name="T13" fmla="*/ 15 h 747"/>
                <a:gd name="T14" fmla="*/ 0 w 1049"/>
                <a:gd name="T15" fmla="*/ 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7 w 150"/>
                  <a:gd name="T1" fmla="*/ 0 h 173"/>
                  <a:gd name="T2" fmla="*/ 2 w 150"/>
                  <a:gd name="T3" fmla="*/ 3 h 173"/>
                  <a:gd name="T4" fmla="*/ 0 w 150"/>
                  <a:gd name="T5" fmla="*/ 8 h 173"/>
                  <a:gd name="T6" fmla="*/ 5 w 150"/>
                  <a:gd name="T7" fmla="*/ 7 h 173"/>
                  <a:gd name="T8" fmla="*/ 6 w 150"/>
                  <a:gd name="T9" fmla="*/ 4 h 173"/>
                  <a:gd name="T10" fmla="*/ 9 w 150"/>
                  <a:gd name="T11" fmla="*/ 1 h 173"/>
                  <a:gd name="T12" fmla="*/ 7 w 150"/>
                  <a:gd name="T13" fmla="*/ 0 h 173"/>
                  <a:gd name="T14" fmla="*/ 7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0 w 1684"/>
                  <a:gd name="T1" fmla="*/ 0 h 880"/>
                  <a:gd name="T2" fmla="*/ 4 w 1684"/>
                  <a:gd name="T3" fmla="*/ 2 h 880"/>
                  <a:gd name="T4" fmla="*/ 0 w 1684"/>
                  <a:gd name="T5" fmla="*/ 9 h 880"/>
                  <a:gd name="T6" fmla="*/ 4 w 1684"/>
                  <a:gd name="T7" fmla="*/ 16 h 880"/>
                  <a:gd name="T8" fmla="*/ 73 w 1684"/>
                  <a:gd name="T9" fmla="*/ 38 h 880"/>
                  <a:gd name="T10" fmla="*/ 88 w 1684"/>
                  <a:gd name="T11" fmla="*/ 37 h 880"/>
                  <a:gd name="T12" fmla="*/ 100 w 1684"/>
                  <a:gd name="T13" fmla="*/ 39 h 880"/>
                  <a:gd name="T14" fmla="*/ 105 w 1684"/>
                  <a:gd name="T15" fmla="*/ 36 h 880"/>
                  <a:gd name="T16" fmla="*/ 93 w 1684"/>
                  <a:gd name="T17" fmla="*/ 29 h 880"/>
                  <a:gd name="T18" fmla="*/ 89 w 1684"/>
                  <a:gd name="T19" fmla="*/ 23 h 880"/>
                  <a:gd name="T20" fmla="*/ 85 w 1684"/>
                  <a:gd name="T21" fmla="*/ 23 h 880"/>
                  <a:gd name="T22" fmla="*/ 90 w 1684"/>
                  <a:gd name="T23" fmla="*/ 29 h 880"/>
                  <a:gd name="T24" fmla="*/ 98 w 1684"/>
                  <a:gd name="T25" fmla="*/ 36 h 880"/>
                  <a:gd name="T26" fmla="*/ 88 w 1684"/>
                  <a:gd name="T27" fmla="*/ 35 h 880"/>
                  <a:gd name="T28" fmla="*/ 76 w 1684"/>
                  <a:gd name="T29" fmla="*/ 36 h 880"/>
                  <a:gd name="T30" fmla="*/ 78 w 1684"/>
                  <a:gd name="T31" fmla="*/ 29 h 880"/>
                  <a:gd name="T32" fmla="*/ 83 w 1684"/>
                  <a:gd name="T33" fmla="*/ 24 h 880"/>
                  <a:gd name="T34" fmla="*/ 77 w 1684"/>
                  <a:gd name="T35" fmla="*/ 24 h 880"/>
                  <a:gd name="T36" fmla="*/ 72 w 1684"/>
                  <a:gd name="T37" fmla="*/ 29 h 880"/>
                  <a:gd name="T38" fmla="*/ 71 w 1684"/>
                  <a:gd name="T39" fmla="*/ 35 h 880"/>
                  <a:gd name="T40" fmla="*/ 7 w 1684"/>
                  <a:gd name="T41" fmla="*/ 14 h 880"/>
                  <a:gd name="T42" fmla="*/ 5 w 1684"/>
                  <a:gd name="T43" fmla="*/ 10 h 880"/>
                  <a:gd name="T44" fmla="*/ 6 w 1684"/>
                  <a:gd name="T45" fmla="*/ 4 h 880"/>
                  <a:gd name="T46" fmla="*/ 13 w 1684"/>
                  <a:gd name="T47" fmla="*/ 0 h 880"/>
                  <a:gd name="T48" fmla="*/ 10 w 1684"/>
                  <a:gd name="T49" fmla="*/ 0 h 880"/>
                  <a:gd name="T50" fmla="*/ 10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6 w 1190"/>
                  <a:gd name="T1" fmla="*/ 0 h 500"/>
                  <a:gd name="T2" fmla="*/ 74 w 1190"/>
                  <a:gd name="T3" fmla="*/ 21 h 500"/>
                  <a:gd name="T4" fmla="*/ 67 w 1190"/>
                  <a:gd name="T5" fmla="*/ 22 h 500"/>
                  <a:gd name="T6" fmla="*/ 0 w 1190"/>
                  <a:gd name="T7" fmla="*/ 1 h 500"/>
                  <a:gd name="T8" fmla="*/ 6 w 1190"/>
                  <a:gd name="T9" fmla="*/ 0 h 500"/>
                  <a:gd name="T10" fmla="*/ 6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7 w 160"/>
                  <a:gd name="T1" fmla="*/ 0 h 335"/>
                  <a:gd name="T2" fmla="*/ 1 w 160"/>
                  <a:gd name="T3" fmla="*/ 5 h 335"/>
                  <a:gd name="T4" fmla="*/ 0 w 160"/>
                  <a:gd name="T5" fmla="*/ 10 h 335"/>
                  <a:gd name="T6" fmla="*/ 2 w 160"/>
                  <a:gd name="T7" fmla="*/ 14 h 335"/>
                  <a:gd name="T8" fmla="*/ 6 w 160"/>
                  <a:gd name="T9" fmla="*/ 15 h 335"/>
                  <a:gd name="T10" fmla="*/ 5 w 160"/>
                  <a:gd name="T11" fmla="*/ 7 h 335"/>
                  <a:gd name="T12" fmla="*/ 10 w 160"/>
                  <a:gd name="T13" fmla="*/ 1 h 335"/>
                  <a:gd name="T14" fmla="*/ 7 w 160"/>
                  <a:gd name="T15" fmla="*/ 0 h 335"/>
                  <a:gd name="T16" fmla="*/ 7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 w 489"/>
                  <a:gd name="T1" fmla="*/ 1 h 296"/>
                  <a:gd name="T2" fmla="*/ 10 w 489"/>
                  <a:gd name="T3" fmla="*/ 3 h 296"/>
                  <a:gd name="T4" fmla="*/ 20 w 489"/>
                  <a:gd name="T5" fmla="*/ 6 h 296"/>
                  <a:gd name="T6" fmla="*/ 27 w 489"/>
                  <a:gd name="T7" fmla="*/ 11 h 296"/>
                  <a:gd name="T8" fmla="*/ 20 w 489"/>
                  <a:gd name="T9" fmla="*/ 10 h 296"/>
                  <a:gd name="T10" fmla="*/ 9 w 489"/>
                  <a:gd name="T11" fmla="*/ 6 h 296"/>
                  <a:gd name="T12" fmla="*/ 3 w 489"/>
                  <a:gd name="T13" fmla="*/ 4 h 296"/>
                  <a:gd name="T14" fmla="*/ 7 w 489"/>
                  <a:gd name="T15" fmla="*/ 7 h 296"/>
                  <a:gd name="T16" fmla="*/ 17 w 489"/>
                  <a:gd name="T17" fmla="*/ 12 h 296"/>
                  <a:gd name="T18" fmla="*/ 29 w 489"/>
                  <a:gd name="T19" fmla="*/ 13 h 296"/>
                  <a:gd name="T20" fmla="*/ 30 w 489"/>
                  <a:gd name="T21" fmla="*/ 10 h 296"/>
                  <a:gd name="T22" fmla="*/ 24 w 489"/>
                  <a:gd name="T23" fmla="*/ 5 h 296"/>
                  <a:gd name="T24" fmla="*/ 10 w 489"/>
                  <a:gd name="T25" fmla="*/ 1 h 296"/>
                  <a:gd name="T26" fmla="*/ 0 w 489"/>
                  <a:gd name="T27" fmla="*/ 0 h 296"/>
                  <a:gd name="T28" fmla="*/ 1 w 489"/>
                  <a:gd name="T29" fmla="*/ 1 h 296"/>
                  <a:gd name="T30" fmla="*/ 1 w 489"/>
                  <a:gd name="T31" fmla="*/ 1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7 w 4288"/>
              <a:gd name="T3" fmla="*/ 2147483647 h 459"/>
              <a:gd name="T4" fmla="*/ 2147483647 w 4288"/>
              <a:gd name="T5" fmla="*/ 2147483647 h 459"/>
              <a:gd name="T6" fmla="*/ 2147483647 w 4288"/>
              <a:gd name="T7" fmla="*/ 2147483647 h 459"/>
              <a:gd name="T8" fmla="*/ 2147483647 w 4288"/>
              <a:gd name="T9" fmla="*/ 2147483647 h 459"/>
              <a:gd name="T10" fmla="*/ 2147483647 w 4288"/>
              <a:gd name="T11" fmla="*/ 2147483647 h 459"/>
              <a:gd name="T12" fmla="*/ 2147483647 w 4288"/>
              <a:gd name="T13" fmla="*/ 2147483647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7 h 240"/>
              <a:gd name="T2" fmla="*/ 2147483647 w 560"/>
              <a:gd name="T3" fmla="*/ 2147483647 h 240"/>
              <a:gd name="T4" fmla="*/ 2147483647 w 560"/>
              <a:gd name="T5" fmla="*/ 2147483647 h 240"/>
              <a:gd name="T6" fmla="*/ 2147483647 w 560"/>
              <a:gd name="T7" fmla="*/ 2147483647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220CD-B34F-4B76-85E9-F4AA6E1DDF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100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59240-838E-42C3-95E5-1FE8F7D54A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520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53C8-EF40-4B91-BB54-78EBD74F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0486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4FA5F-28FB-4608-AA4A-55D42A9E78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495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583D6-77E9-4E37-834D-D45FB370F3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5897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DB7F7-F784-41BC-A8EE-671C4E1EA4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3685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39410-B30E-4AEB-A6B0-A0F7DA4501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56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E2E60-E8A6-420B-A424-58DC6F5ED1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17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53C8-EF40-4B91-BB54-78EBD74F1D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7921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1D65-F7CD-465E-94E3-B39749D0D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764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69C68C-A2DF-4596-83D8-6F33FC606E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7578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69721-0A24-4417-8AFE-E480F03F8FE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601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FEBA3-2FEF-4399-BBDD-E10ED29840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629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91D65-F7CD-465E-94E3-B39749D0DF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1365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3F6D1-ECBC-4F47-80EC-26D6ACE9F6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6863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432A1-600C-4CF9-B9B7-C74EC97F14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9128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3687E-BA88-4828-B1AA-7A6E89ED38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955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74A3A-9602-43ED-8605-9E84BC1F93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6942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522D2-E682-49D1-A43B-98670B6971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626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3B392-C28A-472A-BD6D-88AA99B897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90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448C5-18F0-4E92-A2B7-9D09129B7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7556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894D62-E313-4613-927A-8CCEA4A935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51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1DAE2-D15B-4350-9781-303203C3C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735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11D3A-AB73-440E-999A-D61C7E17EB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1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70FF2-CEA0-4F6B-8F2B-355613F75E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14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E8CB54-7E64-44B2-A75B-DE24C5BB0D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3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70FF2-CEA0-4F6B-8F2B-355613F75E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949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70FF2-CEA0-4F6B-8F2B-355613F75E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8589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70FF2-CEA0-4F6B-8F2B-355613F75E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932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70FF2-CEA0-4F6B-8F2B-355613F75E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413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70FF2-CEA0-4F6B-8F2B-355613F75E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87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E8CB54-7E64-44B2-A75B-DE24C5BB0D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67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7 w 2903"/>
              <a:gd name="T1" fmla="*/ 2147483647 h 3686"/>
              <a:gd name="T2" fmla="*/ 2147483647 w 2903"/>
              <a:gd name="T3" fmla="*/ 2147483647 h 3686"/>
              <a:gd name="T4" fmla="*/ 2147483647 w 2903"/>
              <a:gd name="T5" fmla="*/ 0 h 3686"/>
              <a:gd name="T6" fmla="*/ 2147483647 w 2903"/>
              <a:gd name="T7" fmla="*/ 2147483647 h 3686"/>
              <a:gd name="T8" fmla="*/ 2147483647 w 2903"/>
              <a:gd name="T9" fmla="*/ 2147483647 h 3686"/>
              <a:gd name="T10" fmla="*/ 0 w 2903"/>
              <a:gd name="T11" fmla="*/ 2147483647 h 3686"/>
              <a:gd name="T12" fmla="*/ 2147483647 w 2903"/>
              <a:gd name="T13" fmla="*/ 2147483647 h 3686"/>
              <a:gd name="T14" fmla="*/ 2147483647 w 2903"/>
              <a:gd name="T15" fmla="*/ 2147483647 h 3686"/>
              <a:gd name="T16" fmla="*/ 2147483647 w 2903"/>
              <a:gd name="T17" fmla="*/ 2147483647 h 3686"/>
              <a:gd name="T18" fmla="*/ 2147483647 w 2903"/>
              <a:gd name="T19" fmla="*/ 2147483647 h 3686"/>
              <a:gd name="T20" fmla="*/ 2147483647 w 2903"/>
              <a:gd name="T21" fmla="*/ 2147483647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370FF2-CEA0-4F6B-8F2B-355613F75E3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7 w 2911"/>
              <a:gd name="T1" fmla="*/ 0 h 3703"/>
              <a:gd name="T2" fmla="*/ 2147483647 w 2911"/>
              <a:gd name="T3" fmla="*/ 2147483647 h 3703"/>
              <a:gd name="T4" fmla="*/ 2147483647 w 2911"/>
              <a:gd name="T5" fmla="*/ 2147483647 h 3703"/>
              <a:gd name="T6" fmla="*/ 0 w 2911"/>
              <a:gd name="T7" fmla="*/ 2147483647 h 3703"/>
              <a:gd name="T8" fmla="*/ 2147483647 w 2911"/>
              <a:gd name="T9" fmla="*/ 2147483647 h 3703"/>
              <a:gd name="T10" fmla="*/ 2147483647 w 2911"/>
              <a:gd name="T11" fmla="*/ 2147483647 h 3703"/>
              <a:gd name="T12" fmla="*/ 2147483647 w 2911"/>
              <a:gd name="T13" fmla="*/ 2147483647 h 3703"/>
              <a:gd name="T14" fmla="*/ 2147483647 w 2911"/>
              <a:gd name="T15" fmla="*/ 2147483647 h 3703"/>
              <a:gd name="T16" fmla="*/ 2147483647 w 2911"/>
              <a:gd name="T17" fmla="*/ 2147483647 h 3703"/>
              <a:gd name="T18" fmla="*/ 2147483647 w 2911"/>
              <a:gd name="T19" fmla="*/ 0 h 3703"/>
              <a:gd name="T20" fmla="*/ 2147483647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7 h 2777"/>
              <a:gd name="T2" fmla="*/ 2147483647 w 2561"/>
              <a:gd name="T3" fmla="*/ 2147483647 h 2777"/>
              <a:gd name="T4" fmla="*/ 2147483647 w 2561"/>
              <a:gd name="T5" fmla="*/ 2147483647 h 2777"/>
              <a:gd name="T6" fmla="*/ 2147483647 w 2561"/>
              <a:gd name="T7" fmla="*/ 2147483647 h 2777"/>
              <a:gd name="T8" fmla="*/ 2147483647 w 2561"/>
              <a:gd name="T9" fmla="*/ 2147483647 h 2777"/>
              <a:gd name="T10" fmla="*/ 2147483647 w 2561"/>
              <a:gd name="T11" fmla="*/ 0 h 2777"/>
              <a:gd name="T12" fmla="*/ 0 w 2561"/>
              <a:gd name="T13" fmla="*/ 2147483647 h 2777"/>
              <a:gd name="T14" fmla="*/ 0 w 2561"/>
              <a:gd name="T15" fmla="*/ 2147483647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3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5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99 w 2177"/>
                <a:gd name="T1" fmla="*/ 158 h 1298"/>
                <a:gd name="T2" fmla="*/ 178 w 2177"/>
                <a:gd name="T3" fmla="*/ 139 h 1298"/>
                <a:gd name="T4" fmla="*/ 167 w 2177"/>
                <a:gd name="T5" fmla="*/ 60 h 1298"/>
                <a:gd name="T6" fmla="*/ 268 w 2177"/>
                <a:gd name="T7" fmla="*/ 42 h 1298"/>
                <a:gd name="T8" fmla="*/ 273 w 2177"/>
                <a:gd name="T9" fmla="*/ 26 h 1298"/>
                <a:gd name="T10" fmla="*/ 263 w 2177"/>
                <a:gd name="T11" fmla="*/ 13 h 1298"/>
                <a:gd name="T12" fmla="*/ 160 w 2177"/>
                <a:gd name="T13" fmla="*/ 27 h 1298"/>
                <a:gd name="T14" fmla="*/ 153 w 2177"/>
                <a:gd name="T15" fmla="*/ 4 h 1298"/>
                <a:gd name="T16" fmla="*/ 136 w 2177"/>
                <a:gd name="T17" fmla="*/ 0 h 1298"/>
                <a:gd name="T18" fmla="*/ 120 w 2177"/>
                <a:gd name="T19" fmla="*/ 4 h 1298"/>
                <a:gd name="T20" fmla="*/ 111 w 2177"/>
                <a:gd name="T21" fmla="*/ 14 h 1298"/>
                <a:gd name="T22" fmla="*/ 118 w 2177"/>
                <a:gd name="T23" fmla="*/ 36 h 1298"/>
                <a:gd name="T24" fmla="*/ 83 w 2177"/>
                <a:gd name="T25" fmla="*/ 56 h 1298"/>
                <a:gd name="T26" fmla="*/ 123 w 2177"/>
                <a:gd name="T27" fmla="*/ 60 h 1298"/>
                <a:gd name="T28" fmla="*/ 139 w 2177"/>
                <a:gd name="T29" fmla="*/ 112 h 1298"/>
                <a:gd name="T30" fmla="*/ 18 w 2177"/>
                <a:gd name="T31" fmla="*/ 59 h 1298"/>
                <a:gd name="T32" fmla="*/ 6 w 2177"/>
                <a:gd name="T33" fmla="*/ 64 h 1298"/>
                <a:gd name="T34" fmla="*/ 0 w 2177"/>
                <a:gd name="T35" fmla="*/ 80 h 1298"/>
                <a:gd name="T36" fmla="*/ 7 w 2177"/>
                <a:gd name="T37" fmla="*/ 98 h 1298"/>
                <a:gd name="T38" fmla="*/ 143 w 2177"/>
                <a:gd name="T39" fmla="*/ 161 h 1298"/>
                <a:gd name="T40" fmla="*/ 173 w 2177"/>
                <a:gd name="T41" fmla="*/ 157 h 1298"/>
                <a:gd name="T42" fmla="*/ 197 w 2177"/>
                <a:gd name="T43" fmla="*/ 163 h 1298"/>
                <a:gd name="T44" fmla="*/ 199 w 2177"/>
                <a:gd name="T45" fmla="*/ 158 h 1298"/>
                <a:gd name="T46" fmla="*/ 199 w 2177"/>
                <a:gd name="T47" fmla="*/ 158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15 w 143"/>
                <a:gd name="T3" fmla="*/ 0 h 258"/>
                <a:gd name="T4" fmla="*/ 17 w 143"/>
                <a:gd name="T5" fmla="*/ 30 h 258"/>
                <a:gd name="T6" fmla="*/ 1 w 143"/>
                <a:gd name="T7" fmla="*/ 33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7 w 1586"/>
                <a:gd name="T1" fmla="*/ 0 h 821"/>
                <a:gd name="T2" fmla="*/ 166 w 1586"/>
                <a:gd name="T3" fmla="*/ 64 h 821"/>
                <a:gd name="T4" fmla="*/ 178 w 1586"/>
                <a:gd name="T5" fmla="*/ 79 h 821"/>
                <a:gd name="T6" fmla="*/ 198 w 1586"/>
                <a:gd name="T7" fmla="*/ 99 h 821"/>
                <a:gd name="T8" fmla="*/ 195 w 1586"/>
                <a:gd name="T9" fmla="*/ 102 h 821"/>
                <a:gd name="T10" fmla="*/ 168 w 1586"/>
                <a:gd name="T11" fmla="*/ 98 h 821"/>
                <a:gd name="T12" fmla="*/ 143 w 1586"/>
                <a:gd name="T13" fmla="*/ 101 h 821"/>
                <a:gd name="T14" fmla="*/ 5 w 1586"/>
                <a:gd name="T15" fmla="*/ 37 h 821"/>
                <a:gd name="T16" fmla="*/ 0 w 1586"/>
                <a:gd name="T17" fmla="*/ 18 h 821"/>
                <a:gd name="T18" fmla="*/ 5 w 1586"/>
                <a:gd name="T19" fmla="*/ 4 h 821"/>
                <a:gd name="T20" fmla="*/ 17 w 1586"/>
                <a:gd name="T21" fmla="*/ 0 h 821"/>
                <a:gd name="T22" fmla="*/ 17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41 h 747"/>
                <a:gd name="T2" fmla="*/ 116 w 1049"/>
                <a:gd name="T3" fmla="*/ 94 h 747"/>
                <a:gd name="T4" fmla="*/ 118 w 1049"/>
                <a:gd name="T5" fmla="*/ 67 h 747"/>
                <a:gd name="T6" fmla="*/ 132 w 1049"/>
                <a:gd name="T7" fmla="*/ 53 h 747"/>
                <a:gd name="T8" fmla="*/ 10 w 1049"/>
                <a:gd name="T9" fmla="*/ 0 h 747"/>
                <a:gd name="T10" fmla="*/ 0 w 1049"/>
                <a:gd name="T11" fmla="*/ 16 h 747"/>
                <a:gd name="T12" fmla="*/ 0 w 1049"/>
                <a:gd name="T13" fmla="*/ 41 h 747"/>
                <a:gd name="T14" fmla="*/ 0 w 1049"/>
                <a:gd name="T15" fmla="*/ 4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4 h 241"/>
                <a:gd name="T2" fmla="*/ 19 w 272"/>
                <a:gd name="T3" fmla="*/ 0 h 241"/>
                <a:gd name="T4" fmla="*/ 31 w 272"/>
                <a:gd name="T5" fmla="*/ 5 h 241"/>
                <a:gd name="T6" fmla="*/ 33 w 272"/>
                <a:gd name="T7" fmla="*/ 18 h 241"/>
                <a:gd name="T8" fmla="*/ 20 w 272"/>
                <a:gd name="T9" fmla="*/ 19 h 241"/>
                <a:gd name="T10" fmla="*/ 4 w 272"/>
                <a:gd name="T11" fmla="*/ 31 h 241"/>
                <a:gd name="T12" fmla="*/ 0 w 272"/>
                <a:gd name="T13" fmla="*/ 4 h 241"/>
                <a:gd name="T14" fmla="*/ 0 w 272"/>
                <a:gd name="T15" fmla="*/ 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9 w 152"/>
                <a:gd name="T1" fmla="*/ 1 h 224"/>
                <a:gd name="T2" fmla="*/ 19 w 152"/>
                <a:gd name="T3" fmla="*/ 28 h 224"/>
                <a:gd name="T4" fmla="*/ 0 w 152"/>
                <a:gd name="T5" fmla="*/ 1 h 224"/>
                <a:gd name="T6" fmla="*/ 9 w 152"/>
                <a:gd name="T7" fmla="*/ 0 h 224"/>
                <a:gd name="T8" fmla="*/ 19 w 152"/>
                <a:gd name="T9" fmla="*/ 1 h 224"/>
                <a:gd name="T10" fmla="*/ 19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10 h 764"/>
                <a:gd name="T2" fmla="*/ 11 w 386"/>
                <a:gd name="T3" fmla="*/ 0 h 764"/>
                <a:gd name="T4" fmla="*/ 29 w 386"/>
                <a:gd name="T5" fmla="*/ 1 h 764"/>
                <a:gd name="T6" fmla="*/ 49 w 386"/>
                <a:gd name="T7" fmla="*/ 96 h 764"/>
                <a:gd name="T8" fmla="*/ 35 w 386"/>
                <a:gd name="T9" fmla="*/ 91 h 764"/>
                <a:gd name="T10" fmla="*/ 19 w 386"/>
                <a:gd name="T11" fmla="*/ 85 h 764"/>
                <a:gd name="T12" fmla="*/ 0 w 386"/>
                <a:gd name="T13" fmla="*/ 10 h 764"/>
                <a:gd name="T14" fmla="*/ 0 w 386"/>
                <a:gd name="T15" fmla="*/ 1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87 w 728"/>
                <a:gd name="T1" fmla="*/ 0 h 348"/>
                <a:gd name="T2" fmla="*/ 0 w 728"/>
                <a:gd name="T3" fmla="*/ 14 h 348"/>
                <a:gd name="T4" fmla="*/ 4 w 728"/>
                <a:gd name="T5" fmla="*/ 44 h 348"/>
                <a:gd name="T6" fmla="*/ 90 w 728"/>
                <a:gd name="T7" fmla="*/ 30 h 348"/>
                <a:gd name="T8" fmla="*/ 91 w 728"/>
                <a:gd name="T9" fmla="*/ 6 h 348"/>
                <a:gd name="T10" fmla="*/ 87 w 728"/>
                <a:gd name="T11" fmla="*/ 0 h 348"/>
                <a:gd name="T12" fmla="*/ 87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34 w 312"/>
                <a:gd name="T1" fmla="*/ 0 h 135"/>
                <a:gd name="T2" fmla="*/ 0 w 312"/>
                <a:gd name="T3" fmla="*/ 9 h 135"/>
                <a:gd name="T4" fmla="*/ 39 w 312"/>
                <a:gd name="T5" fmla="*/ 16 h 135"/>
                <a:gd name="T6" fmla="*/ 34 w 312"/>
                <a:gd name="T7" fmla="*/ 0 h 135"/>
                <a:gd name="T8" fmla="*/ 34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060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061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3 h 175"/>
                    <a:gd name="T2" fmla="*/ 15 w 313"/>
                    <a:gd name="T3" fmla="*/ 1 h 175"/>
                    <a:gd name="T4" fmla="*/ 27 w 313"/>
                    <a:gd name="T5" fmla="*/ 0 h 175"/>
                    <a:gd name="T6" fmla="*/ 37 w 313"/>
                    <a:gd name="T7" fmla="*/ 3 h 175"/>
                    <a:gd name="T8" fmla="*/ 40 w 313"/>
                    <a:gd name="T9" fmla="*/ 11 h 175"/>
                    <a:gd name="T10" fmla="*/ 21 w 313"/>
                    <a:gd name="T11" fmla="*/ 8 h 175"/>
                    <a:gd name="T12" fmla="*/ 10 w 313"/>
                    <a:gd name="T13" fmla="*/ 12 h 175"/>
                    <a:gd name="T14" fmla="*/ 2 w 313"/>
                    <a:gd name="T15" fmla="*/ 21 h 175"/>
                    <a:gd name="T16" fmla="*/ 0 w 313"/>
                    <a:gd name="T17" fmla="*/ 13 h 175"/>
                    <a:gd name="T18" fmla="*/ 0 w 313"/>
                    <a:gd name="T19" fmla="*/ 1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5 h 266"/>
                    <a:gd name="T2" fmla="*/ 20 w 230"/>
                    <a:gd name="T3" fmla="*/ 34 h 266"/>
                    <a:gd name="T4" fmla="*/ 29 w 230"/>
                    <a:gd name="T5" fmla="*/ 32 h 266"/>
                    <a:gd name="T6" fmla="*/ 28 w 230"/>
                    <a:gd name="T7" fmla="*/ 3 h 266"/>
                    <a:gd name="T8" fmla="*/ 21 w 230"/>
                    <a:gd name="T9" fmla="*/ 0 h 266"/>
                    <a:gd name="T10" fmla="*/ 23 w 230"/>
                    <a:gd name="T11" fmla="*/ 25 h 266"/>
                    <a:gd name="T12" fmla="*/ 9 w 230"/>
                    <a:gd name="T13" fmla="*/ 1 h 266"/>
                    <a:gd name="T14" fmla="*/ 0 w 230"/>
                    <a:gd name="T15" fmla="*/ 5 h 266"/>
                    <a:gd name="T16" fmla="*/ 0 w 230"/>
                    <a:gd name="T17" fmla="*/ 5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3 h 234"/>
                    <a:gd name="T2" fmla="*/ 4 w 87"/>
                    <a:gd name="T3" fmla="*/ 12 h 234"/>
                    <a:gd name="T4" fmla="*/ 5 w 87"/>
                    <a:gd name="T5" fmla="*/ 20 h 234"/>
                    <a:gd name="T6" fmla="*/ 3 w 87"/>
                    <a:gd name="T7" fmla="*/ 30 h 234"/>
                    <a:gd name="T8" fmla="*/ 10 w 87"/>
                    <a:gd name="T9" fmla="*/ 28 h 234"/>
                    <a:gd name="T10" fmla="*/ 10 w 87"/>
                    <a:gd name="T11" fmla="*/ 15 h 234"/>
                    <a:gd name="T12" fmla="*/ 5 w 87"/>
                    <a:gd name="T13" fmla="*/ 0 h 234"/>
                    <a:gd name="T14" fmla="*/ 0 w 87"/>
                    <a:gd name="T15" fmla="*/ 3 h 234"/>
                    <a:gd name="T16" fmla="*/ 0 w 87"/>
                    <a:gd name="T17" fmla="*/ 3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62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3 w 1190"/>
                  <a:gd name="T1" fmla="*/ 0 h 500"/>
                  <a:gd name="T2" fmla="*/ 149 w 1190"/>
                  <a:gd name="T3" fmla="*/ 62 h 500"/>
                  <a:gd name="T4" fmla="*/ 135 w 1190"/>
                  <a:gd name="T5" fmla="*/ 63 h 500"/>
                  <a:gd name="T6" fmla="*/ 0 w 1190"/>
                  <a:gd name="T7" fmla="*/ 4 h 500"/>
                  <a:gd name="T8" fmla="*/ 13 w 1190"/>
                  <a:gd name="T9" fmla="*/ 0 h 500"/>
                  <a:gd name="T10" fmla="*/ 13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3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 w 489"/>
                  <a:gd name="T1" fmla="*/ 5 h 296"/>
                  <a:gd name="T2" fmla="*/ 20 w 489"/>
                  <a:gd name="T3" fmla="*/ 9 h 296"/>
                  <a:gd name="T4" fmla="*/ 40 w 489"/>
                  <a:gd name="T5" fmla="*/ 18 h 296"/>
                  <a:gd name="T6" fmla="*/ 55 w 489"/>
                  <a:gd name="T7" fmla="*/ 31 h 296"/>
                  <a:gd name="T8" fmla="*/ 40 w 489"/>
                  <a:gd name="T9" fmla="*/ 29 h 296"/>
                  <a:gd name="T10" fmla="*/ 17 w 489"/>
                  <a:gd name="T11" fmla="*/ 19 h 296"/>
                  <a:gd name="T12" fmla="*/ 6 w 489"/>
                  <a:gd name="T13" fmla="*/ 10 h 296"/>
                  <a:gd name="T14" fmla="*/ 13 w 489"/>
                  <a:gd name="T15" fmla="*/ 21 h 296"/>
                  <a:gd name="T16" fmla="*/ 34 w 489"/>
                  <a:gd name="T17" fmla="*/ 34 h 296"/>
                  <a:gd name="T18" fmla="*/ 58 w 489"/>
                  <a:gd name="T19" fmla="*/ 37 h 296"/>
                  <a:gd name="T20" fmla="*/ 61 w 489"/>
                  <a:gd name="T21" fmla="*/ 28 h 296"/>
                  <a:gd name="T22" fmla="*/ 49 w 489"/>
                  <a:gd name="T23" fmla="*/ 15 h 296"/>
                  <a:gd name="T24" fmla="*/ 21 w 489"/>
                  <a:gd name="T25" fmla="*/ 3 h 296"/>
                  <a:gd name="T26" fmla="*/ 0 w 489"/>
                  <a:gd name="T27" fmla="*/ 0 h 296"/>
                  <a:gd name="T28" fmla="*/ 1 w 489"/>
                  <a:gd name="T29" fmla="*/ 5 h 296"/>
                  <a:gd name="T30" fmla="*/ 1 w 489"/>
                  <a:gd name="T31" fmla="*/ 5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4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3 w 213"/>
                  <a:gd name="T1" fmla="*/ 0 h 478"/>
                  <a:gd name="T2" fmla="*/ 12 w 213"/>
                  <a:gd name="T3" fmla="*/ 3 h 478"/>
                  <a:gd name="T4" fmla="*/ 10 w 213"/>
                  <a:gd name="T5" fmla="*/ 24 h 478"/>
                  <a:gd name="T6" fmla="*/ 14 w 213"/>
                  <a:gd name="T7" fmla="*/ 40 h 478"/>
                  <a:gd name="T8" fmla="*/ 27 w 213"/>
                  <a:gd name="T9" fmla="*/ 56 h 478"/>
                  <a:gd name="T10" fmla="*/ 13 w 213"/>
                  <a:gd name="T11" fmla="*/ 59 h 478"/>
                  <a:gd name="T12" fmla="*/ 4 w 213"/>
                  <a:gd name="T13" fmla="*/ 42 h 478"/>
                  <a:gd name="T14" fmla="*/ 0 w 213"/>
                  <a:gd name="T15" fmla="*/ 7 h 478"/>
                  <a:gd name="T16" fmla="*/ 3 w 213"/>
                  <a:gd name="T17" fmla="*/ 0 h 478"/>
                  <a:gd name="T18" fmla="*/ 3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6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66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4 w 150"/>
                    <a:gd name="T1" fmla="*/ 0 h 173"/>
                    <a:gd name="T2" fmla="*/ 5 w 150"/>
                    <a:gd name="T3" fmla="*/ 9 h 173"/>
                    <a:gd name="T4" fmla="*/ 0 w 150"/>
                    <a:gd name="T5" fmla="*/ 22 h 173"/>
                    <a:gd name="T6" fmla="*/ 10 w 150"/>
                    <a:gd name="T7" fmla="*/ 20 h 173"/>
                    <a:gd name="T8" fmla="*/ 13 w 150"/>
                    <a:gd name="T9" fmla="*/ 11 h 173"/>
                    <a:gd name="T10" fmla="*/ 19 w 150"/>
                    <a:gd name="T11" fmla="*/ 4 h 173"/>
                    <a:gd name="T12" fmla="*/ 14 w 150"/>
                    <a:gd name="T13" fmla="*/ 0 h 173"/>
                    <a:gd name="T14" fmla="*/ 14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20 w 1684"/>
                    <a:gd name="T1" fmla="*/ 0 h 880"/>
                    <a:gd name="T2" fmla="*/ 8 w 1684"/>
                    <a:gd name="T3" fmla="*/ 7 h 880"/>
                    <a:gd name="T4" fmla="*/ 0 w 1684"/>
                    <a:gd name="T5" fmla="*/ 26 h 880"/>
                    <a:gd name="T6" fmla="*/ 9 w 1684"/>
                    <a:gd name="T7" fmla="*/ 45 h 880"/>
                    <a:gd name="T8" fmla="*/ 148 w 1684"/>
                    <a:gd name="T9" fmla="*/ 109 h 880"/>
                    <a:gd name="T10" fmla="*/ 178 w 1684"/>
                    <a:gd name="T11" fmla="*/ 105 h 880"/>
                    <a:gd name="T12" fmla="*/ 202 w 1684"/>
                    <a:gd name="T13" fmla="*/ 110 h 880"/>
                    <a:gd name="T14" fmla="*/ 211 w 1684"/>
                    <a:gd name="T15" fmla="*/ 101 h 880"/>
                    <a:gd name="T16" fmla="*/ 188 w 1684"/>
                    <a:gd name="T17" fmla="*/ 83 h 880"/>
                    <a:gd name="T18" fmla="*/ 179 w 1684"/>
                    <a:gd name="T19" fmla="*/ 64 h 880"/>
                    <a:gd name="T20" fmla="*/ 172 w 1684"/>
                    <a:gd name="T21" fmla="*/ 66 h 880"/>
                    <a:gd name="T22" fmla="*/ 180 w 1684"/>
                    <a:gd name="T23" fmla="*/ 83 h 880"/>
                    <a:gd name="T24" fmla="*/ 198 w 1684"/>
                    <a:gd name="T25" fmla="*/ 102 h 880"/>
                    <a:gd name="T26" fmla="*/ 177 w 1684"/>
                    <a:gd name="T27" fmla="*/ 99 h 880"/>
                    <a:gd name="T28" fmla="*/ 153 w 1684"/>
                    <a:gd name="T29" fmla="*/ 102 h 880"/>
                    <a:gd name="T30" fmla="*/ 157 w 1684"/>
                    <a:gd name="T31" fmla="*/ 82 h 880"/>
                    <a:gd name="T32" fmla="*/ 168 w 1684"/>
                    <a:gd name="T33" fmla="*/ 68 h 880"/>
                    <a:gd name="T34" fmla="*/ 156 w 1684"/>
                    <a:gd name="T35" fmla="*/ 69 h 880"/>
                    <a:gd name="T36" fmla="*/ 146 w 1684"/>
                    <a:gd name="T37" fmla="*/ 83 h 880"/>
                    <a:gd name="T38" fmla="*/ 143 w 1684"/>
                    <a:gd name="T39" fmla="*/ 99 h 880"/>
                    <a:gd name="T40" fmla="*/ 14 w 1684"/>
                    <a:gd name="T41" fmla="*/ 39 h 880"/>
                    <a:gd name="T42" fmla="*/ 10 w 1684"/>
                    <a:gd name="T43" fmla="*/ 27 h 880"/>
                    <a:gd name="T44" fmla="*/ 13 w 1684"/>
                    <a:gd name="T45" fmla="*/ 12 h 880"/>
                    <a:gd name="T46" fmla="*/ 28 w 1684"/>
                    <a:gd name="T47" fmla="*/ 0 h 880"/>
                    <a:gd name="T48" fmla="*/ 20 w 1684"/>
                    <a:gd name="T49" fmla="*/ 0 h 880"/>
                    <a:gd name="T50" fmla="*/ 2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5 w 160"/>
                    <a:gd name="T1" fmla="*/ 0 h 335"/>
                    <a:gd name="T2" fmla="*/ 3 w 160"/>
                    <a:gd name="T3" fmla="*/ 13 h 335"/>
                    <a:gd name="T4" fmla="*/ 0 w 160"/>
                    <a:gd name="T5" fmla="*/ 28 h 335"/>
                    <a:gd name="T6" fmla="*/ 5 w 160"/>
                    <a:gd name="T7" fmla="*/ 39 h 335"/>
                    <a:gd name="T8" fmla="*/ 12 w 160"/>
                    <a:gd name="T9" fmla="*/ 41 h 335"/>
                    <a:gd name="T10" fmla="*/ 10 w 160"/>
                    <a:gd name="T11" fmla="*/ 19 h 335"/>
                    <a:gd name="T12" fmla="*/ 20 w 160"/>
                    <a:gd name="T13" fmla="*/ 2 h 335"/>
                    <a:gd name="T14" fmla="*/ 15 w 160"/>
                    <a:gd name="T15" fmla="*/ 0 h 335"/>
                    <a:gd name="T16" fmla="*/ 15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8 w 642"/>
                    <a:gd name="T1" fmla="*/ 112 h 1188"/>
                    <a:gd name="T2" fmla="*/ 0 w 642"/>
                    <a:gd name="T3" fmla="*/ 16 h 1188"/>
                    <a:gd name="T4" fmla="*/ 11 w 642"/>
                    <a:gd name="T5" fmla="*/ 5 h 1188"/>
                    <a:gd name="T6" fmla="*/ 33 w 642"/>
                    <a:gd name="T7" fmla="*/ 0 h 1188"/>
                    <a:gd name="T8" fmla="*/ 50 w 642"/>
                    <a:gd name="T9" fmla="*/ 8 h 1188"/>
                    <a:gd name="T10" fmla="*/ 81 w 642"/>
                    <a:gd name="T11" fmla="*/ 149 h 1188"/>
                    <a:gd name="T12" fmla="*/ 70 w 642"/>
                    <a:gd name="T13" fmla="*/ 137 h 1188"/>
                    <a:gd name="T14" fmla="*/ 45 w 642"/>
                    <a:gd name="T15" fmla="*/ 13 h 1188"/>
                    <a:gd name="T16" fmla="*/ 29 w 642"/>
                    <a:gd name="T17" fmla="*/ 8 h 1188"/>
                    <a:gd name="T18" fmla="*/ 15 w 642"/>
                    <a:gd name="T19" fmla="*/ 10 h 1188"/>
                    <a:gd name="T20" fmla="*/ 10 w 642"/>
                    <a:gd name="T21" fmla="*/ 18 h 1188"/>
                    <a:gd name="T22" fmla="*/ 39 w 642"/>
                    <a:gd name="T23" fmla="*/ 116 h 1188"/>
                    <a:gd name="T24" fmla="*/ 28 w 642"/>
                    <a:gd name="T25" fmla="*/ 112 h 1188"/>
                    <a:gd name="T26" fmla="*/ 28 w 642"/>
                    <a:gd name="T27" fmla="*/ 112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4 h 504"/>
                    <a:gd name="T2" fmla="*/ 10 w 192"/>
                    <a:gd name="T3" fmla="*/ 25 h 504"/>
                    <a:gd name="T4" fmla="*/ 15 w 192"/>
                    <a:gd name="T5" fmla="*/ 40 h 504"/>
                    <a:gd name="T6" fmla="*/ 15 w 192"/>
                    <a:gd name="T7" fmla="*/ 63 h 504"/>
                    <a:gd name="T8" fmla="*/ 24 w 192"/>
                    <a:gd name="T9" fmla="*/ 63 h 504"/>
                    <a:gd name="T10" fmla="*/ 24 w 192"/>
                    <a:gd name="T11" fmla="*/ 45 h 504"/>
                    <a:gd name="T12" fmla="*/ 21 w 192"/>
                    <a:gd name="T13" fmla="*/ 26 h 504"/>
                    <a:gd name="T14" fmla="*/ 13 w 192"/>
                    <a:gd name="T15" fmla="*/ 8 h 504"/>
                    <a:gd name="T16" fmla="*/ 8 w 192"/>
                    <a:gd name="T17" fmla="*/ 0 h 504"/>
                    <a:gd name="T18" fmla="*/ 0 w 192"/>
                    <a:gd name="T19" fmla="*/ 4 h 504"/>
                    <a:gd name="T20" fmla="*/ 0 w 192"/>
                    <a:gd name="T21" fmla="*/ 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38 w 390"/>
                    <a:gd name="T1" fmla="*/ 0 h 269"/>
                    <a:gd name="T2" fmla="*/ 33 w 390"/>
                    <a:gd name="T3" fmla="*/ 3 h 269"/>
                    <a:gd name="T4" fmla="*/ 32 w 390"/>
                    <a:gd name="T5" fmla="*/ 9 h 269"/>
                    <a:gd name="T6" fmla="*/ 0 w 390"/>
                    <a:gd name="T7" fmla="*/ 22 h 269"/>
                    <a:gd name="T8" fmla="*/ 0 w 390"/>
                    <a:gd name="T9" fmla="*/ 28 h 269"/>
                    <a:gd name="T10" fmla="*/ 36 w 390"/>
                    <a:gd name="T11" fmla="*/ 29 h 269"/>
                    <a:gd name="T12" fmla="*/ 40 w 390"/>
                    <a:gd name="T13" fmla="*/ 34 h 269"/>
                    <a:gd name="T14" fmla="*/ 49 w 390"/>
                    <a:gd name="T15" fmla="*/ 34 h 269"/>
                    <a:gd name="T16" fmla="*/ 48 w 390"/>
                    <a:gd name="T17" fmla="*/ 24 h 269"/>
                    <a:gd name="T18" fmla="*/ 15 w 390"/>
                    <a:gd name="T19" fmla="*/ 22 h 269"/>
                    <a:gd name="T20" fmla="*/ 42 w 390"/>
                    <a:gd name="T21" fmla="*/ 12 h 269"/>
                    <a:gd name="T22" fmla="*/ 38 w 390"/>
                    <a:gd name="T23" fmla="*/ 0 h 269"/>
                    <a:gd name="T24" fmla="*/ 38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7 h 424"/>
                    <a:gd name="T2" fmla="*/ 108 w 941"/>
                    <a:gd name="T3" fmla="*/ 0 h 424"/>
                    <a:gd name="T4" fmla="*/ 116 w 941"/>
                    <a:gd name="T5" fmla="*/ 10 h 424"/>
                    <a:gd name="T6" fmla="*/ 118 w 941"/>
                    <a:gd name="T7" fmla="*/ 23 h 424"/>
                    <a:gd name="T8" fmla="*/ 113 w 941"/>
                    <a:gd name="T9" fmla="*/ 36 h 424"/>
                    <a:gd name="T10" fmla="*/ 8 w 941"/>
                    <a:gd name="T11" fmla="*/ 53 h 424"/>
                    <a:gd name="T12" fmla="*/ 7 w 941"/>
                    <a:gd name="T13" fmla="*/ 48 h 424"/>
                    <a:gd name="T14" fmla="*/ 108 w 941"/>
                    <a:gd name="T15" fmla="*/ 31 h 424"/>
                    <a:gd name="T16" fmla="*/ 112 w 941"/>
                    <a:gd name="T17" fmla="*/ 19 h 424"/>
                    <a:gd name="T18" fmla="*/ 105 w 941"/>
                    <a:gd name="T19" fmla="*/ 8 h 424"/>
                    <a:gd name="T20" fmla="*/ 0 w 941"/>
                    <a:gd name="T21" fmla="*/ 24 h 424"/>
                    <a:gd name="T22" fmla="*/ 0 w 941"/>
                    <a:gd name="T23" fmla="*/ 17 h 424"/>
                    <a:gd name="T24" fmla="*/ 0 w 941"/>
                    <a:gd name="T25" fmla="*/ 17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5 h 173"/>
                    <a:gd name="T2" fmla="*/ 9 w 488"/>
                    <a:gd name="T3" fmla="*/ 21 h 173"/>
                    <a:gd name="T4" fmla="*/ 28 w 488"/>
                    <a:gd name="T5" fmla="*/ 20 h 173"/>
                    <a:gd name="T6" fmla="*/ 53 w 488"/>
                    <a:gd name="T7" fmla="*/ 14 h 173"/>
                    <a:gd name="T8" fmla="*/ 62 w 488"/>
                    <a:gd name="T9" fmla="*/ 5 h 173"/>
                    <a:gd name="T10" fmla="*/ 56 w 488"/>
                    <a:gd name="T11" fmla="*/ 0 h 173"/>
                    <a:gd name="T12" fmla="*/ 32 w 488"/>
                    <a:gd name="T13" fmla="*/ 0 h 173"/>
                    <a:gd name="T14" fmla="*/ 14 w 488"/>
                    <a:gd name="T15" fmla="*/ 1 h 173"/>
                    <a:gd name="T16" fmla="*/ 2 w 488"/>
                    <a:gd name="T17" fmla="*/ 9 h 173"/>
                    <a:gd name="T18" fmla="*/ 14 w 488"/>
                    <a:gd name="T19" fmla="*/ 11 h 173"/>
                    <a:gd name="T20" fmla="*/ 35 w 488"/>
                    <a:gd name="T21" fmla="*/ 6 h 173"/>
                    <a:gd name="T22" fmla="*/ 53 w 488"/>
                    <a:gd name="T23" fmla="*/ 6 h 173"/>
                    <a:gd name="T24" fmla="*/ 34 w 488"/>
                    <a:gd name="T25" fmla="*/ 13 h 173"/>
                    <a:gd name="T26" fmla="*/ 18 w 488"/>
                    <a:gd name="T27" fmla="*/ 15 h 173"/>
                    <a:gd name="T28" fmla="*/ 0 w 488"/>
                    <a:gd name="T29" fmla="*/ 15 h 173"/>
                    <a:gd name="T30" fmla="*/ 0 w 488"/>
                    <a:gd name="T31" fmla="*/ 15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grpSp>
        <p:nvGrpSpPr>
          <p:cNvPr id="1035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49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3 w 772"/>
                <a:gd name="T1" fmla="*/ 263 h 3266"/>
                <a:gd name="T2" fmla="*/ 7 w 772"/>
                <a:gd name="T3" fmla="*/ 246 h 3266"/>
                <a:gd name="T4" fmla="*/ 6 w 772"/>
                <a:gd name="T5" fmla="*/ 232 h 3266"/>
                <a:gd name="T6" fmla="*/ 7 w 772"/>
                <a:gd name="T7" fmla="*/ 212 h 3266"/>
                <a:gd name="T8" fmla="*/ 11 w 772"/>
                <a:gd name="T9" fmla="*/ 188 h 3266"/>
                <a:gd name="T10" fmla="*/ 12 w 772"/>
                <a:gd name="T11" fmla="*/ 173 h 3266"/>
                <a:gd name="T12" fmla="*/ 11 w 772"/>
                <a:gd name="T13" fmla="*/ 163 h 3266"/>
                <a:gd name="T14" fmla="*/ 7 w 772"/>
                <a:gd name="T15" fmla="*/ 155 h 3266"/>
                <a:gd name="T16" fmla="*/ 7 w 772"/>
                <a:gd name="T17" fmla="*/ 145 h 3266"/>
                <a:gd name="T18" fmla="*/ 8 w 772"/>
                <a:gd name="T19" fmla="*/ 132 h 3266"/>
                <a:gd name="T20" fmla="*/ 14 w 772"/>
                <a:gd name="T21" fmla="*/ 97 h 3266"/>
                <a:gd name="T22" fmla="*/ 14 w 772"/>
                <a:gd name="T23" fmla="*/ 79 h 3266"/>
                <a:gd name="T24" fmla="*/ 13 w 772"/>
                <a:gd name="T25" fmla="*/ 59 h 3266"/>
                <a:gd name="T26" fmla="*/ 8 w 772"/>
                <a:gd name="T27" fmla="*/ 50 h 3266"/>
                <a:gd name="T28" fmla="*/ 4 w 772"/>
                <a:gd name="T29" fmla="*/ 35 h 3266"/>
                <a:gd name="T30" fmla="*/ 0 w 772"/>
                <a:gd name="T31" fmla="*/ 0 h 3266"/>
                <a:gd name="T32" fmla="*/ 1 w 772"/>
                <a:gd name="T33" fmla="*/ 32 h 3266"/>
                <a:gd name="T34" fmla="*/ 3 w 772"/>
                <a:gd name="T35" fmla="*/ 51 h 3266"/>
                <a:gd name="T36" fmla="*/ 7 w 772"/>
                <a:gd name="T37" fmla="*/ 63 h 3266"/>
                <a:gd name="T38" fmla="*/ 11 w 772"/>
                <a:gd name="T39" fmla="*/ 69 h 3266"/>
                <a:gd name="T40" fmla="*/ 11 w 772"/>
                <a:gd name="T41" fmla="*/ 87 h 3266"/>
                <a:gd name="T42" fmla="*/ 9 w 772"/>
                <a:gd name="T43" fmla="*/ 106 h 3266"/>
                <a:gd name="T44" fmla="*/ 5 w 772"/>
                <a:gd name="T45" fmla="*/ 138 h 3266"/>
                <a:gd name="T46" fmla="*/ 4 w 772"/>
                <a:gd name="T47" fmla="*/ 159 h 3266"/>
                <a:gd name="T48" fmla="*/ 9 w 772"/>
                <a:gd name="T49" fmla="*/ 171 h 3266"/>
                <a:gd name="T50" fmla="*/ 8 w 772"/>
                <a:gd name="T51" fmla="*/ 182 h 3266"/>
                <a:gd name="T52" fmla="*/ 5 w 772"/>
                <a:gd name="T53" fmla="*/ 204 h 3266"/>
                <a:gd name="T54" fmla="*/ 3 w 772"/>
                <a:gd name="T55" fmla="*/ 226 h 3266"/>
                <a:gd name="T56" fmla="*/ 5 w 772"/>
                <a:gd name="T57" fmla="*/ 249 h 3266"/>
                <a:gd name="T58" fmla="*/ 8 w 772"/>
                <a:gd name="T59" fmla="*/ 262 h 3266"/>
                <a:gd name="T60" fmla="*/ 12 w 772"/>
                <a:gd name="T61" fmla="*/ 272 h 3266"/>
                <a:gd name="T62" fmla="*/ 13 w 772"/>
                <a:gd name="T63" fmla="*/ 263 h 3266"/>
                <a:gd name="T64" fmla="*/ 13 w 772"/>
                <a:gd name="T65" fmla="*/ 263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0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3 w 772"/>
                <a:gd name="T1" fmla="*/ 395 h 3266"/>
                <a:gd name="T2" fmla="*/ 7 w 772"/>
                <a:gd name="T3" fmla="*/ 369 h 3266"/>
                <a:gd name="T4" fmla="*/ 6 w 772"/>
                <a:gd name="T5" fmla="*/ 348 h 3266"/>
                <a:gd name="T6" fmla="*/ 7 w 772"/>
                <a:gd name="T7" fmla="*/ 318 h 3266"/>
                <a:gd name="T8" fmla="*/ 11 w 772"/>
                <a:gd name="T9" fmla="*/ 282 h 3266"/>
                <a:gd name="T10" fmla="*/ 12 w 772"/>
                <a:gd name="T11" fmla="*/ 259 h 3266"/>
                <a:gd name="T12" fmla="*/ 11 w 772"/>
                <a:gd name="T13" fmla="*/ 244 h 3266"/>
                <a:gd name="T14" fmla="*/ 7 w 772"/>
                <a:gd name="T15" fmla="*/ 233 h 3266"/>
                <a:gd name="T16" fmla="*/ 7 w 772"/>
                <a:gd name="T17" fmla="*/ 219 h 3266"/>
                <a:gd name="T18" fmla="*/ 8 w 772"/>
                <a:gd name="T19" fmla="*/ 199 h 3266"/>
                <a:gd name="T20" fmla="*/ 14 w 772"/>
                <a:gd name="T21" fmla="*/ 145 h 3266"/>
                <a:gd name="T22" fmla="*/ 14 w 772"/>
                <a:gd name="T23" fmla="*/ 119 h 3266"/>
                <a:gd name="T24" fmla="*/ 13 w 772"/>
                <a:gd name="T25" fmla="*/ 90 h 3266"/>
                <a:gd name="T26" fmla="*/ 8 w 772"/>
                <a:gd name="T27" fmla="*/ 76 h 3266"/>
                <a:gd name="T28" fmla="*/ 4 w 772"/>
                <a:gd name="T29" fmla="*/ 53 h 3266"/>
                <a:gd name="T30" fmla="*/ 0 w 772"/>
                <a:gd name="T31" fmla="*/ 0 h 3266"/>
                <a:gd name="T32" fmla="*/ 1 w 772"/>
                <a:gd name="T33" fmla="*/ 48 h 3266"/>
                <a:gd name="T34" fmla="*/ 3 w 772"/>
                <a:gd name="T35" fmla="*/ 77 h 3266"/>
                <a:gd name="T36" fmla="*/ 7 w 772"/>
                <a:gd name="T37" fmla="*/ 95 h 3266"/>
                <a:gd name="T38" fmla="*/ 11 w 772"/>
                <a:gd name="T39" fmla="*/ 105 h 3266"/>
                <a:gd name="T40" fmla="*/ 11 w 772"/>
                <a:gd name="T41" fmla="*/ 131 h 3266"/>
                <a:gd name="T42" fmla="*/ 9 w 772"/>
                <a:gd name="T43" fmla="*/ 159 h 3266"/>
                <a:gd name="T44" fmla="*/ 5 w 772"/>
                <a:gd name="T45" fmla="*/ 208 h 3266"/>
                <a:gd name="T46" fmla="*/ 4 w 772"/>
                <a:gd name="T47" fmla="*/ 239 h 3266"/>
                <a:gd name="T48" fmla="*/ 9 w 772"/>
                <a:gd name="T49" fmla="*/ 257 h 3266"/>
                <a:gd name="T50" fmla="*/ 8 w 772"/>
                <a:gd name="T51" fmla="*/ 273 h 3266"/>
                <a:gd name="T52" fmla="*/ 5 w 772"/>
                <a:gd name="T53" fmla="*/ 307 h 3266"/>
                <a:gd name="T54" fmla="*/ 3 w 772"/>
                <a:gd name="T55" fmla="*/ 340 h 3266"/>
                <a:gd name="T56" fmla="*/ 5 w 772"/>
                <a:gd name="T57" fmla="*/ 375 h 3266"/>
                <a:gd name="T58" fmla="*/ 8 w 772"/>
                <a:gd name="T59" fmla="*/ 393 h 3266"/>
                <a:gd name="T60" fmla="*/ 12 w 772"/>
                <a:gd name="T61" fmla="*/ 409 h 3266"/>
                <a:gd name="T62" fmla="*/ 13 w 772"/>
                <a:gd name="T63" fmla="*/ 395 h 3266"/>
                <a:gd name="T64" fmla="*/ 13 w 772"/>
                <a:gd name="T65" fmla="*/ 39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6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037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39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2 w 245"/>
                  <a:gd name="T1" fmla="*/ 0 h 806"/>
                  <a:gd name="T2" fmla="*/ 2 w 245"/>
                  <a:gd name="T3" fmla="*/ 16 h 806"/>
                  <a:gd name="T4" fmla="*/ 0 w 245"/>
                  <a:gd name="T5" fmla="*/ 37 h 806"/>
                  <a:gd name="T6" fmla="*/ 1 w 245"/>
                  <a:gd name="T7" fmla="*/ 36 h 806"/>
                  <a:gd name="T8" fmla="*/ 4 w 245"/>
                  <a:gd name="T9" fmla="*/ 17 h 806"/>
                  <a:gd name="T10" fmla="*/ 4 w 245"/>
                  <a:gd name="T11" fmla="*/ 0 h 806"/>
                  <a:gd name="T12" fmla="*/ 2 w 245"/>
                  <a:gd name="T13" fmla="*/ 0 h 806"/>
                  <a:gd name="T14" fmla="*/ 2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040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41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5 w 604"/>
                    <a:gd name="T3" fmla="*/ 9 h 349"/>
                    <a:gd name="T4" fmla="*/ 8 w 604"/>
                    <a:gd name="T5" fmla="*/ 16 h 349"/>
                    <a:gd name="T6" fmla="*/ 10 w 604"/>
                    <a:gd name="T7" fmla="*/ 6 h 349"/>
                    <a:gd name="T8" fmla="*/ 6 w 604"/>
                    <a:gd name="T9" fmla="*/ 0 h 349"/>
                    <a:gd name="T10" fmla="*/ 8 w 604"/>
                    <a:gd name="T11" fmla="*/ 9 h 349"/>
                    <a:gd name="T12" fmla="*/ 2 w 604"/>
                    <a:gd name="T13" fmla="*/ 1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2 w 1064"/>
                    <a:gd name="T1" fmla="*/ 6 h 1230"/>
                    <a:gd name="T2" fmla="*/ 8 w 1064"/>
                    <a:gd name="T3" fmla="*/ 16 h 1230"/>
                    <a:gd name="T4" fmla="*/ 3 w 1064"/>
                    <a:gd name="T5" fmla="*/ 35 h 1230"/>
                    <a:gd name="T6" fmla="*/ 0 w 1064"/>
                    <a:gd name="T7" fmla="*/ 50 h 1230"/>
                    <a:gd name="T8" fmla="*/ 1 w 1064"/>
                    <a:gd name="T9" fmla="*/ 56 h 1230"/>
                    <a:gd name="T10" fmla="*/ 4 w 1064"/>
                    <a:gd name="T11" fmla="*/ 54 h 1230"/>
                    <a:gd name="T12" fmla="*/ 9 w 1064"/>
                    <a:gd name="T13" fmla="*/ 41 h 1230"/>
                    <a:gd name="T14" fmla="*/ 14 w 1064"/>
                    <a:gd name="T15" fmla="*/ 24 h 1230"/>
                    <a:gd name="T16" fmla="*/ 17 w 1064"/>
                    <a:gd name="T17" fmla="*/ 12 h 1230"/>
                    <a:gd name="T18" fmla="*/ 17 w 1064"/>
                    <a:gd name="T19" fmla="*/ 4 h 1230"/>
                    <a:gd name="T20" fmla="*/ 16 w 1064"/>
                    <a:gd name="T21" fmla="*/ 0 h 1230"/>
                    <a:gd name="T22" fmla="*/ 13 w 1064"/>
                    <a:gd name="T23" fmla="*/ 3 h 1230"/>
                    <a:gd name="T24" fmla="*/ 16 w 1064"/>
                    <a:gd name="T25" fmla="*/ 5 h 1230"/>
                    <a:gd name="T26" fmla="*/ 14 w 1064"/>
                    <a:gd name="T27" fmla="*/ 16 h 1230"/>
                    <a:gd name="T28" fmla="*/ 11 w 1064"/>
                    <a:gd name="T29" fmla="*/ 30 h 1230"/>
                    <a:gd name="T30" fmla="*/ 6 w 1064"/>
                    <a:gd name="T31" fmla="*/ 46 h 1230"/>
                    <a:gd name="T32" fmla="*/ 2 w 1064"/>
                    <a:gd name="T33" fmla="*/ 50 h 1230"/>
                    <a:gd name="T34" fmla="*/ 2 w 1064"/>
                    <a:gd name="T35" fmla="*/ 43 h 1230"/>
                    <a:gd name="T36" fmla="*/ 7 w 1064"/>
                    <a:gd name="T37" fmla="*/ 23 h 1230"/>
                    <a:gd name="T38" fmla="*/ 13 w 1064"/>
                    <a:gd name="T39" fmla="*/ 5 h 1230"/>
                    <a:gd name="T40" fmla="*/ 12 w 1064"/>
                    <a:gd name="T41" fmla="*/ 6 h 1230"/>
                    <a:gd name="T42" fmla="*/ 12 w 1064"/>
                    <a:gd name="T43" fmla="*/ 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31 w 2002"/>
                    <a:gd name="T1" fmla="*/ 0 h 2521"/>
                    <a:gd name="T2" fmla="*/ 0 w 2002"/>
                    <a:gd name="T3" fmla="*/ 114 h 2521"/>
                    <a:gd name="T4" fmla="*/ 3 w 2002"/>
                    <a:gd name="T5" fmla="*/ 111 h 2521"/>
                    <a:gd name="T6" fmla="*/ 32 w 2002"/>
                    <a:gd name="T7" fmla="*/ 3 h 2521"/>
                    <a:gd name="T8" fmla="*/ 31 w 2002"/>
                    <a:gd name="T9" fmla="*/ 0 h 2521"/>
                    <a:gd name="T10" fmla="*/ 31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 w 3007"/>
                    <a:gd name="T1" fmla="*/ 129 h 3771"/>
                    <a:gd name="T2" fmla="*/ 6 w 3007"/>
                    <a:gd name="T3" fmla="*/ 128 h 3771"/>
                    <a:gd name="T4" fmla="*/ 13 w 3007"/>
                    <a:gd name="T5" fmla="*/ 136 h 3771"/>
                    <a:gd name="T6" fmla="*/ 11 w 3007"/>
                    <a:gd name="T7" fmla="*/ 128 h 3771"/>
                    <a:gd name="T8" fmla="*/ 6 w 3007"/>
                    <a:gd name="T9" fmla="*/ 122 h 3771"/>
                    <a:gd name="T10" fmla="*/ 10 w 3007"/>
                    <a:gd name="T11" fmla="*/ 123 h 3771"/>
                    <a:gd name="T12" fmla="*/ 16 w 3007"/>
                    <a:gd name="T13" fmla="*/ 130 h 3771"/>
                    <a:gd name="T14" fmla="*/ 46 w 3007"/>
                    <a:gd name="T15" fmla="*/ 19 h 3771"/>
                    <a:gd name="T16" fmla="*/ 41 w 3007"/>
                    <a:gd name="T17" fmla="*/ 7 h 3771"/>
                    <a:gd name="T18" fmla="*/ 37 w 3007"/>
                    <a:gd name="T19" fmla="*/ 0 h 3771"/>
                    <a:gd name="T20" fmla="*/ 43 w 3007"/>
                    <a:gd name="T21" fmla="*/ 4 h 3771"/>
                    <a:gd name="T22" fmla="*/ 48 w 3007"/>
                    <a:gd name="T23" fmla="*/ 20 h 3771"/>
                    <a:gd name="T24" fmla="*/ 13 w 3007"/>
                    <a:gd name="T25" fmla="*/ 148 h 3771"/>
                    <a:gd name="T26" fmla="*/ 8 w 3007"/>
                    <a:gd name="T27" fmla="*/ 154 h 3771"/>
                    <a:gd name="T28" fmla="*/ 2 w 3007"/>
                    <a:gd name="T29" fmla="*/ 171 h 3771"/>
                    <a:gd name="T30" fmla="*/ 0 w 3007"/>
                    <a:gd name="T31" fmla="*/ 166 h 3771"/>
                    <a:gd name="T32" fmla="*/ 2 w 3007"/>
                    <a:gd name="T33" fmla="*/ 164 h 3771"/>
                    <a:gd name="T34" fmla="*/ 6 w 3007"/>
                    <a:gd name="T35" fmla="*/ 153 h 3771"/>
                    <a:gd name="T36" fmla="*/ 3 w 3007"/>
                    <a:gd name="T37" fmla="*/ 148 h 3771"/>
                    <a:gd name="T38" fmla="*/ 3 w 3007"/>
                    <a:gd name="T39" fmla="*/ 144 h 3771"/>
                    <a:gd name="T40" fmla="*/ 7 w 3007"/>
                    <a:gd name="T41" fmla="*/ 149 h 3771"/>
                    <a:gd name="T42" fmla="*/ 7 w 3007"/>
                    <a:gd name="T43" fmla="*/ 144 h 3771"/>
                    <a:gd name="T44" fmla="*/ 10 w 3007"/>
                    <a:gd name="T45" fmla="*/ 146 h 3771"/>
                    <a:gd name="T46" fmla="*/ 7 w 3007"/>
                    <a:gd name="T47" fmla="*/ 139 h 3771"/>
                    <a:gd name="T48" fmla="*/ 10 w 3007"/>
                    <a:gd name="T49" fmla="*/ 139 h 3771"/>
                    <a:gd name="T50" fmla="*/ 2 w 3007"/>
                    <a:gd name="T51" fmla="*/ 129 h 3771"/>
                    <a:gd name="T52" fmla="*/ 2 w 3007"/>
                    <a:gd name="T53" fmla="*/ 129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4 h 342"/>
                    <a:gd name="T2" fmla="*/ 4 w 673"/>
                    <a:gd name="T3" fmla="*/ 5 h 342"/>
                    <a:gd name="T4" fmla="*/ 10 w 673"/>
                    <a:gd name="T5" fmla="*/ 16 h 342"/>
                    <a:gd name="T6" fmla="*/ 11 w 673"/>
                    <a:gd name="T7" fmla="*/ 13 h 342"/>
                    <a:gd name="T8" fmla="*/ 7 w 673"/>
                    <a:gd name="T9" fmla="*/ 5 h 342"/>
                    <a:gd name="T10" fmla="*/ 1 w 673"/>
                    <a:gd name="T11" fmla="*/ 0 h 342"/>
                    <a:gd name="T12" fmla="*/ 0 w 673"/>
                    <a:gd name="T13" fmla="*/ 4 h 342"/>
                    <a:gd name="T14" fmla="*/ 0 w 673"/>
                    <a:gd name="T15" fmla="*/ 4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4 h 403"/>
                    <a:gd name="T2" fmla="*/ 6 w 716"/>
                    <a:gd name="T3" fmla="*/ 7 h 403"/>
                    <a:gd name="T4" fmla="*/ 10 w 716"/>
                    <a:gd name="T5" fmla="*/ 18 h 403"/>
                    <a:gd name="T6" fmla="*/ 12 w 716"/>
                    <a:gd name="T7" fmla="*/ 14 h 403"/>
                    <a:gd name="T8" fmla="*/ 7 w 716"/>
                    <a:gd name="T9" fmla="*/ 5 h 403"/>
                    <a:gd name="T10" fmla="*/ 1 w 716"/>
                    <a:gd name="T11" fmla="*/ 0 h 403"/>
                    <a:gd name="T12" fmla="*/ 0 w 716"/>
                    <a:gd name="T13" fmla="*/ 4 h 403"/>
                    <a:gd name="T14" fmla="*/ 0 w 716"/>
                    <a:gd name="T15" fmla="*/ 4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4 h 411"/>
                    <a:gd name="T2" fmla="*/ 5 w 717"/>
                    <a:gd name="T3" fmla="*/ 6 h 411"/>
                    <a:gd name="T4" fmla="*/ 10 w 717"/>
                    <a:gd name="T5" fmla="*/ 19 h 411"/>
                    <a:gd name="T6" fmla="*/ 12 w 717"/>
                    <a:gd name="T7" fmla="*/ 14 h 411"/>
                    <a:gd name="T8" fmla="*/ 6 w 717"/>
                    <a:gd name="T9" fmla="*/ 4 h 411"/>
                    <a:gd name="T10" fmla="*/ 1 w 717"/>
                    <a:gd name="T11" fmla="*/ 0 h 411"/>
                    <a:gd name="T12" fmla="*/ 0 w 717"/>
                    <a:gd name="T13" fmla="*/ 4 h 411"/>
                    <a:gd name="T14" fmla="*/ 0 w 717"/>
                    <a:gd name="T15" fmla="*/ 4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4 h 386"/>
                    <a:gd name="T2" fmla="*/ 4 w 709"/>
                    <a:gd name="T3" fmla="*/ 6 h 386"/>
                    <a:gd name="T4" fmla="*/ 11 w 709"/>
                    <a:gd name="T5" fmla="*/ 18 h 386"/>
                    <a:gd name="T6" fmla="*/ 11 w 709"/>
                    <a:gd name="T7" fmla="*/ 14 h 386"/>
                    <a:gd name="T8" fmla="*/ 5 w 709"/>
                    <a:gd name="T9" fmla="*/ 3 h 386"/>
                    <a:gd name="T10" fmla="*/ 1 w 709"/>
                    <a:gd name="T11" fmla="*/ 0 h 386"/>
                    <a:gd name="T12" fmla="*/ 0 w 709"/>
                    <a:gd name="T13" fmla="*/ 4 h 386"/>
                    <a:gd name="T14" fmla="*/ 0 w 709"/>
                    <a:gd name="T15" fmla="*/ 4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sp>
          <p:nvSpPr>
            <p:cNvPr id="1038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812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D50EC9-1278-4DD6-875D-73947F8D8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18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03.xml"/><Relationship Id="rId1" Type="http://schemas.openxmlformats.org/officeDocument/2006/relationships/audio" Target="file:///G:\03%20em%20di%20choi%20thuyen%20co%20loi.mp3" TargetMode="Externa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3C4ECA-3BEC-465D-8DFC-08D09F9327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3731" cy="6886414"/>
          </a:xfrm>
          <a:prstGeom prst="rect">
            <a:avLst/>
          </a:prstGeom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7953" y="5766285"/>
            <a:ext cx="6032500" cy="1213427"/>
          </a:xfrm>
        </p:spPr>
        <p:txBody>
          <a:bodyPr/>
          <a:lstStyle/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kern="120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kern="12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20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kern="12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kern="120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kern="12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20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kern="12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Mai Anh</a:t>
            </a:r>
          </a:p>
          <a:p>
            <a:pPr lvl="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kern="12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b="1" kern="120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kern="12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20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kern="1200" dirty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kern="1200" dirty="0" err="1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Hoà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2553" y="873067"/>
            <a:ext cx="58674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PHÒNG GIÁO DỤC QUẬN LONG BIÊN</a:t>
            </a: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6600"/>
                </a:solidFill>
                <a:latin typeface="Times New Roman" pitchFamily="18" charset="0"/>
                <a:cs typeface="Times New Roman" pitchFamily="18" charset="0"/>
              </a:rPr>
              <a:t>   TRƯỜNG MẦM NON GIANG BIÊN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2053" y="1905000"/>
            <a:ext cx="624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spc="50" dirty="0">
                <a:ln w="11430"/>
                <a:solidFill>
                  <a:schemeClr val="accent5">
                    <a:lumMod val="2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AvantH" pitchFamily="34" charset="0"/>
                <a:cs typeface="Times New Roman" pitchFamily="18" charset="0"/>
              </a:rPr>
              <a:t>KHÁM PHÁ KHOA HỌC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818" y="3124200"/>
            <a:ext cx="777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6600"/>
                </a:solidFill>
                <a:latin typeface="+mj-lt"/>
                <a:cs typeface="Times New Roman" pitchFamily="18" charset="0"/>
              </a:rPr>
              <a:t>Đề</a:t>
            </a:r>
            <a:r>
              <a:rPr lang="en-US" sz="3400" b="1" dirty="0">
                <a:solidFill>
                  <a:srgbClr val="FF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b="1" dirty="0" err="1">
                <a:solidFill>
                  <a:srgbClr val="FF6600"/>
                </a:solidFill>
                <a:latin typeface="+mj-lt"/>
                <a:cs typeface="Times New Roman" pitchFamily="18" charset="0"/>
              </a:rPr>
              <a:t>tài</a:t>
            </a:r>
            <a:r>
              <a:rPr lang="en-US" sz="3400" b="1" dirty="0">
                <a:solidFill>
                  <a:srgbClr val="FF6600"/>
                </a:solidFill>
                <a:latin typeface="+mj-lt"/>
                <a:cs typeface="Times New Roman" pitchFamily="18" charset="0"/>
              </a:rPr>
              <a:t>: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Tìm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hiểu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một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số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phương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tiện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giao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đường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 </a:t>
            </a:r>
            <a:r>
              <a:rPr lang="en-US" sz="3400" kern="0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thủy</a:t>
            </a:r>
            <a:r>
              <a:rPr lang="en-US" sz="3400" kern="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</a:rPr>
              <a:t>.</a:t>
            </a:r>
            <a:endParaRPr lang="en-US" sz="3400" b="1" dirty="0">
              <a:solidFill>
                <a:srgbClr val="FF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4688" y="4691463"/>
            <a:ext cx="39356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36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06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CCCEE-D9EF-41BC-BB36-CB9C802B1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41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thuu - Copy (4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312227"/>
            <a:ext cx="5257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110835" y="69273"/>
            <a:ext cx="4080165" cy="326101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44" name="Rectangle 6"/>
          <p:cNvSpPr>
            <a:spLocks noChangeArrowheads="1"/>
          </p:cNvSpPr>
          <p:nvPr/>
        </p:nvSpPr>
        <p:spPr bwMode="auto">
          <a:xfrm>
            <a:off x="4662056" y="71870"/>
            <a:ext cx="4481944" cy="325841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8440" name="Picture 8" descr="879images714735_Du_kh_ch__i_thuy_n_nan_tr_n_s_ng___nh_C_c__th_m_phong_c_nh_l_ng_qu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9273"/>
            <a:ext cx="4038600" cy="326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408951_GXU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981" y="83128"/>
            <a:ext cx="4475019" cy="3247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Line 10"/>
          <p:cNvSpPr>
            <a:spLocks noChangeShapeType="1"/>
          </p:cNvSpPr>
          <p:nvPr/>
        </p:nvSpPr>
        <p:spPr bwMode="auto">
          <a:xfrm flipH="1" flipV="1">
            <a:off x="2895600" y="3520787"/>
            <a:ext cx="1167245" cy="76892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flipV="1">
            <a:off x="4810991" y="3375314"/>
            <a:ext cx="99060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5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 animBg="1"/>
      <p:bldP spid="184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/>
              <a:t>Mở</a:t>
            </a:r>
            <a:r>
              <a:rPr lang="en-US" sz="4000" b="1" dirty="0"/>
              <a:t> </a:t>
            </a:r>
            <a:r>
              <a:rPr lang="en-US" sz="4000" b="1" dirty="0" err="1"/>
              <a:t>rộng</a:t>
            </a:r>
            <a:endParaRPr lang="en-US" sz="4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721741"/>
            <a:ext cx="9171709" cy="554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00400" y="6248399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83052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27418" cy="577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436" y="5938115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nan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"/>
            <a:ext cx="4343400" cy="577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19800" y="5938114"/>
            <a:ext cx="26564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endParaRPr lang="en-US" sz="3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6"/>
            <a:ext cx="4343400" cy="618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6172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nô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926"/>
            <a:ext cx="4648200" cy="616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29400" y="6172199"/>
            <a:ext cx="8002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Phà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000"/>
            <a:ext cx="9144000" cy="73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72236" y="2967335"/>
            <a:ext cx="9488495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Trò chơi 1: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“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Phượng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tiện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nào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biến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mất</a:t>
            </a:r>
            <a:r>
              <a:rPr lang="vi-VN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”</a:t>
            </a:r>
            <a:endParaRPr lang="en-US" sz="5400" b="1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E016BA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5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E393FEC-A142-4290-9842-C1827BD0DAC7}"/>
              </a:ext>
            </a:extLst>
          </p:cNvPr>
          <p:cNvSpPr/>
          <p:nvPr/>
        </p:nvSpPr>
        <p:spPr>
          <a:xfrm>
            <a:off x="5926553" y="4690953"/>
            <a:ext cx="3065047" cy="2113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F56928-221D-40DC-9974-98C8F1C7F3CB}"/>
              </a:ext>
            </a:extLst>
          </p:cNvPr>
          <p:cNvSpPr/>
          <p:nvPr/>
        </p:nvSpPr>
        <p:spPr>
          <a:xfrm>
            <a:off x="22867" y="4557419"/>
            <a:ext cx="3154535" cy="230058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E51E3F-D939-4E31-9E1A-BB7838CF7E8C}"/>
              </a:ext>
            </a:extLst>
          </p:cNvPr>
          <p:cNvSpPr/>
          <p:nvPr/>
        </p:nvSpPr>
        <p:spPr>
          <a:xfrm>
            <a:off x="3047869" y="2479916"/>
            <a:ext cx="3194581" cy="221103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990D810-9A22-4378-9DBB-86F912F6A40C}"/>
              </a:ext>
            </a:extLst>
          </p:cNvPr>
          <p:cNvSpPr/>
          <p:nvPr/>
        </p:nvSpPr>
        <p:spPr>
          <a:xfrm>
            <a:off x="5486400" y="0"/>
            <a:ext cx="3505200" cy="237764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0F0C3D-BB1C-4D76-A0AB-28C5EF5CB3B0}"/>
              </a:ext>
            </a:extLst>
          </p:cNvPr>
          <p:cNvSpPr/>
          <p:nvPr/>
        </p:nvSpPr>
        <p:spPr>
          <a:xfrm>
            <a:off x="22867" y="89544"/>
            <a:ext cx="4038600" cy="211922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2ED75C3-C697-4CF5-8521-238ACB3519AD}"/>
              </a:ext>
            </a:extLst>
          </p:cNvPr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94326" y="51135"/>
            <a:ext cx="3895682" cy="2377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E598C-1CA5-4ED3-8E96-6A530C319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7061" y="53069"/>
            <a:ext cx="3444539" cy="2469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B2AD2-3171-42A5-8C76-46042BCE9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915" y="2479916"/>
            <a:ext cx="3101399" cy="22008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1F2CD7-7C85-4968-BE2F-07709953F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56" y="4536264"/>
            <a:ext cx="3194581" cy="22463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7A370C-A6EF-4555-AE20-351677771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553" y="4719971"/>
            <a:ext cx="3015123" cy="201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6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7000"/>
            <a:ext cx="9144000" cy="739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05729" y="2967335"/>
            <a:ext cx="6532559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Trò chơi </a:t>
            </a:r>
            <a:r>
              <a:rPr kumimoji="0" lang="en-US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vi-VN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“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Thi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xem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ai</a:t>
            </a:r>
            <a:r>
              <a:rPr lang="en-US" sz="5400" b="1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/>
              </a:rPr>
              <a:t>nhanh</a:t>
            </a:r>
            <a:r>
              <a:rPr kumimoji="0" lang="vi-VN" sz="5400" b="1" i="0" u="none" strike="noStrike" kern="1200" cap="none" spc="0" normalizeH="0" baseline="0" noProof="0" dirty="0">
                <a:ln w="31550" cmpd="sng">
                  <a:gradFill>
                    <a:gsLst>
                      <a:gs pos="70000">
                        <a:srgbClr val="2D2D8A">
                          <a:shade val="50000"/>
                          <a:satMod val="190000"/>
                        </a:srgbClr>
                      </a:gs>
                      <a:gs pos="0">
                        <a:srgbClr val="2D2D8A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E016BA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”</a:t>
            </a:r>
            <a:endParaRPr kumimoji="0" lang="en-US" sz="5400" b="1" i="0" u="none" strike="noStrike" kern="1200" cap="none" spc="0" normalizeH="0" baseline="0" noProof="0" dirty="0">
              <a:ln w="31550" cmpd="sng">
                <a:gradFill>
                  <a:gsLst>
                    <a:gs pos="70000">
                      <a:srgbClr val="2D2D8A">
                        <a:shade val="50000"/>
                        <a:satMod val="190000"/>
                      </a:srgbClr>
                    </a:gs>
                    <a:gs pos="0">
                      <a:srgbClr val="2D2D8A">
                        <a:tint val="77000"/>
                        <a:satMod val="18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E016BA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ATG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9574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54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782782" y="685800"/>
            <a:ext cx="7734300" cy="3124200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Buổi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học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kết thúc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!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Chúc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các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con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luôn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chăm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ngoan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,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học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</a:rPr>
              <a:t>giỏi</a:t>
            </a:r>
            <a:endParaRPr lang="vi-VN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</a:endParaRPr>
          </a:p>
        </p:txBody>
      </p:sp>
      <p:pic>
        <p:nvPicPr>
          <p:cNvPr id="39947" name="03 em di choi thuyen co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6858000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8432" fill="hold"/>
                                        <p:tgtEl>
                                          <p:spTgt spid="39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947"/>
                </p:tgtEl>
              </p:cMediaNode>
            </p:audio>
          </p:childTnLst>
        </p:cTn>
      </p:par>
    </p:tnLst>
    <p:bldLst>
      <p:bldP spid="39945" grpId="0" animBg="1"/>
      <p:bldP spid="3994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C3AB6F65-18A6-474A-AEC0-AFF178D81C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63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3400" y="2813446"/>
            <a:ext cx="6553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tx2">
                    <a:lumMod val="75000"/>
                  </a:schemeClr>
                </a:solidFill>
              </a:rPr>
              <a:t>Ổn</a:t>
            </a:r>
            <a:r>
              <a:rPr lang="en-US" sz="5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tx2">
                    <a:lumMod val="75000"/>
                  </a:schemeClr>
                </a:solidFill>
              </a:rPr>
              <a:t>định</a:t>
            </a:r>
            <a:r>
              <a:rPr lang="en-US" sz="5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tx2">
                    <a:lumMod val="75000"/>
                  </a:schemeClr>
                </a:solidFill>
              </a:rPr>
              <a:t>tổ</a:t>
            </a:r>
            <a:r>
              <a:rPr lang="en-US" sz="5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5000" b="1" dirty="0" err="1">
                <a:solidFill>
                  <a:schemeClr val="tx2">
                    <a:lumMod val="75000"/>
                  </a:schemeClr>
                </a:solidFill>
              </a:rPr>
              <a:t>chức</a:t>
            </a:r>
            <a:endParaRPr lang="en-US" sz="50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400" b="1" dirty="0" err="1"/>
              <a:t>Bài</a:t>
            </a:r>
            <a:r>
              <a:rPr lang="en-US" sz="2400" b="1" dirty="0"/>
              <a:t> </a:t>
            </a:r>
            <a:r>
              <a:rPr lang="en-US" sz="2400" b="1" dirty="0" err="1"/>
              <a:t>hát</a:t>
            </a:r>
            <a:r>
              <a:rPr lang="en-US" sz="2400" b="1" dirty="0"/>
              <a:t>: </a:t>
            </a:r>
            <a:r>
              <a:rPr lang="en-US" sz="2400" b="1" dirty="0" err="1"/>
              <a:t>Em</a:t>
            </a:r>
            <a:r>
              <a:rPr lang="en-US" sz="2400" b="1" dirty="0"/>
              <a:t> </a:t>
            </a:r>
            <a:r>
              <a:rPr lang="en-US" sz="2400" b="1" dirty="0" err="1"/>
              <a:t>Đi</a:t>
            </a:r>
            <a:r>
              <a:rPr lang="en-US" sz="2400" b="1" dirty="0"/>
              <a:t> </a:t>
            </a:r>
            <a:r>
              <a:rPr lang="en-US" sz="2400" b="1" dirty="0" err="1"/>
              <a:t>Chơi</a:t>
            </a:r>
            <a:r>
              <a:rPr lang="en-US" sz="2400" b="1" dirty="0"/>
              <a:t> </a:t>
            </a:r>
            <a:r>
              <a:rPr lang="en-US" sz="2400" b="1" dirty="0" err="1"/>
              <a:t>Thuyền</a:t>
            </a:r>
            <a:endParaRPr lang="en-US" sz="2400" b="1" dirty="0"/>
          </a:p>
        </p:txBody>
      </p:sp>
      <p:pic>
        <p:nvPicPr>
          <p:cNvPr id="3" name="Em Đi Qua Ngã Tư Đường Phố Beat - V.A">
            <a:hlinkClick r:id="" action="ppaction://media"/>
            <a:extLst>
              <a:ext uri="{FF2B5EF4-FFF2-40B4-BE49-F238E27FC236}">
                <a16:creationId xmlns:a16="http://schemas.microsoft.com/office/drawing/2014/main" id="{59FB596A-E426-41C0-BD21-ED008BF93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232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D1DFAA-91FC-4260-945F-33FBF140F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-381000" y="3048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2"/>
                </a:solidFill>
              </a:rPr>
              <a:t>Một</a:t>
            </a:r>
            <a:r>
              <a:rPr lang="en-US" sz="5400" b="1" dirty="0">
                <a:solidFill>
                  <a:schemeClr val="bg2"/>
                </a:solidFill>
              </a:rPr>
              <a:t> </a:t>
            </a:r>
            <a:r>
              <a:rPr lang="en-US" sz="5400" b="1" dirty="0" err="1">
                <a:solidFill>
                  <a:schemeClr val="bg2"/>
                </a:solidFill>
              </a:rPr>
              <a:t>số</a:t>
            </a:r>
            <a:r>
              <a:rPr lang="en-US" sz="5400" b="1" dirty="0">
                <a:solidFill>
                  <a:schemeClr val="bg2"/>
                </a:solidFill>
              </a:rPr>
              <a:t> PTGT </a:t>
            </a:r>
          </a:p>
          <a:p>
            <a:pPr algn="ctr"/>
            <a:r>
              <a:rPr lang="en-US" sz="5400" b="1" dirty="0" err="1">
                <a:solidFill>
                  <a:schemeClr val="bg2"/>
                </a:solidFill>
              </a:rPr>
              <a:t>đường</a:t>
            </a:r>
            <a:r>
              <a:rPr lang="en-US" sz="5400" b="1" dirty="0">
                <a:solidFill>
                  <a:schemeClr val="bg2"/>
                </a:solidFill>
              </a:rPr>
              <a:t> </a:t>
            </a:r>
            <a:r>
              <a:rPr lang="en-US" sz="5400" b="1" dirty="0" err="1">
                <a:solidFill>
                  <a:schemeClr val="bg2"/>
                </a:solidFill>
              </a:rPr>
              <a:t>thủy</a:t>
            </a:r>
            <a:endParaRPr lang="en-US" sz="5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12024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2362200" y="381000"/>
            <a:ext cx="403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Tahoma" pitchFamily="34" charset="0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0332"/>
            <a:ext cx="9144000" cy="6107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86100" y="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omic Sans MS" pitchFamily="66" charset="0"/>
              </a:rPr>
              <a:t>Tàu</a:t>
            </a:r>
            <a:r>
              <a:rPr lang="en-US" sz="3200" b="1" dirty="0">
                <a:latin typeface="Comic Sans MS" pitchFamily="66" charset="0"/>
              </a:rPr>
              <a:t> </a:t>
            </a:r>
            <a:r>
              <a:rPr lang="en-US" sz="3200" b="1" dirty="0" err="1">
                <a:latin typeface="Comic Sans MS" pitchFamily="66" charset="0"/>
              </a:rPr>
              <a:t>thủy</a:t>
            </a:r>
            <a:endParaRPr lang="en-US" sz="32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7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3855"/>
            <a:ext cx="827246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5395923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tàu</a:t>
            </a:r>
            <a:endParaRPr lang="en-US" sz="28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133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57800" y="685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Thượng</a:t>
            </a:r>
            <a:r>
              <a:rPr lang="en-US" sz="2400" dirty="0"/>
              <a:t> </a:t>
            </a:r>
            <a:r>
              <a:rPr lang="en-US" sz="2400" dirty="0" err="1"/>
              <a:t>tàu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" y="4876800"/>
            <a:ext cx="1143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Neo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19800" y="1295400"/>
            <a:ext cx="0" cy="83820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791200" y="4460297"/>
            <a:ext cx="0" cy="83300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1600200" y="4460297"/>
            <a:ext cx="381000" cy="79750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98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" name="Picture 10" descr="th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250"/>
            <a:ext cx="9144000" cy="61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3200" y="13855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Thuyền</a:t>
            </a:r>
            <a:r>
              <a:rPr lang="en-US" sz="4000" b="1" dirty="0"/>
              <a:t> </a:t>
            </a:r>
            <a:r>
              <a:rPr lang="en-US" sz="4000" b="1" dirty="0" err="1"/>
              <a:t>buồm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1366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hu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2057400"/>
            <a:ext cx="4959919" cy="276022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7" name="Picture 9" descr="thuu - Copy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384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0" descr="thuu - Copy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-6927"/>
            <a:ext cx="2590800" cy="187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u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69" y="4897417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hh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29200"/>
            <a:ext cx="2590800" cy="1704975"/>
          </a:xfrm>
          <a:prstGeom prst="rect">
            <a:avLst/>
          </a:prstGeom>
          <a:solidFill>
            <a:schemeClr val="hlink"/>
          </a:solidFill>
          <a:ln w="9525">
            <a:solidFill>
              <a:srgbClr val="FF9900"/>
            </a:solidFill>
            <a:miter lim="800000"/>
            <a:headEnd/>
            <a:tailEnd/>
          </a:ln>
        </p:spPr>
      </p:pic>
      <p:cxnSp>
        <p:nvCxnSpPr>
          <p:cNvPr id="5" name="Elbow Connector 4"/>
          <p:cNvCxnSpPr/>
          <p:nvPr/>
        </p:nvCxnSpPr>
        <p:spPr>
          <a:xfrm rot="16200000" flipH="1">
            <a:off x="1367993" y="1807730"/>
            <a:ext cx="720725" cy="83820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6756" y="2042164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Buồm</a:t>
            </a:r>
            <a:endParaRPr lang="en-US" dirty="0"/>
          </a:p>
        </p:txBody>
      </p:sp>
      <p:cxnSp>
        <p:nvCxnSpPr>
          <p:cNvPr id="12" name="Elbow Connector 11"/>
          <p:cNvCxnSpPr/>
          <p:nvPr/>
        </p:nvCxnSpPr>
        <p:spPr>
          <a:xfrm rot="5400000">
            <a:off x="7110504" y="2098508"/>
            <a:ext cx="998197" cy="616532"/>
          </a:xfrm>
          <a:prstGeom prst="bentConnector3">
            <a:avLst>
              <a:gd name="adj1" fmla="val 95803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994069" y="20421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Thân</a:t>
            </a:r>
            <a:endParaRPr lang="en-US" dirty="0"/>
          </a:p>
        </p:txBody>
      </p:sp>
      <p:cxnSp>
        <p:nvCxnSpPr>
          <p:cNvPr id="29" name="Elbow Connector 28"/>
          <p:cNvCxnSpPr/>
          <p:nvPr/>
        </p:nvCxnSpPr>
        <p:spPr>
          <a:xfrm>
            <a:off x="1569028" y="4453660"/>
            <a:ext cx="914400" cy="914400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/>
          <p:nvPr/>
        </p:nvCxnSpPr>
        <p:spPr>
          <a:xfrm flipV="1">
            <a:off x="1194956" y="4343400"/>
            <a:ext cx="952500" cy="600074"/>
          </a:xfrm>
          <a:prstGeom prst="bentConnector3">
            <a:avLst>
              <a:gd name="adj1" fmla="val 2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18656" y="459016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Neo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091051" y="4266995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lái</a:t>
            </a:r>
            <a:endParaRPr lang="en-US" dirty="0"/>
          </a:p>
        </p:txBody>
      </p:sp>
      <p:cxnSp>
        <p:nvCxnSpPr>
          <p:cNvPr id="42" name="Elbow Connector 41"/>
          <p:cNvCxnSpPr/>
          <p:nvPr/>
        </p:nvCxnSpPr>
        <p:spPr>
          <a:xfrm rot="10800000">
            <a:off x="7308263" y="4230896"/>
            <a:ext cx="692739" cy="626627"/>
          </a:xfrm>
          <a:prstGeom prst="bentConnector3">
            <a:avLst>
              <a:gd name="adj1" fmla="val -1999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43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CE9FC4-85D1-42FF-B6EB-430AD85D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6" y="21021"/>
            <a:ext cx="9115972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3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805E58-9DEA-44E6-8D64-CDB6582A6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5299"/>
      </p:ext>
    </p:extLst>
  </p:cSld>
  <p:clrMapOvr>
    <a:masterClrMapping/>
  </p:clrMapOvr>
</p:sld>
</file>

<file path=ppt/theme/theme1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123</Words>
  <Application>Microsoft Office PowerPoint</Application>
  <PresentationFormat>On-screen Show (4:3)</PresentationFormat>
  <Paragraphs>32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.VnAvantH</vt:lpstr>
      <vt:lpstr>Arial</vt:lpstr>
      <vt:lpstr>Comic Sans MS</vt:lpstr>
      <vt:lpstr>Tahoma</vt:lpstr>
      <vt:lpstr>Times New Roman</vt:lpstr>
      <vt:lpstr>Crayons</vt:lpstr>
      <vt:lpstr>1_Crayons</vt:lpstr>
      <vt:lpstr>2_Crayons</vt:lpstr>
      <vt:lpstr>3_Crayons</vt:lpstr>
      <vt:lpstr>4_Crayons</vt:lpstr>
      <vt:lpstr>5_Crayons</vt:lpstr>
      <vt:lpstr>Default Design</vt:lpstr>
      <vt:lpstr>6_Crayons</vt:lpstr>
      <vt:lpstr>4_Default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Administrator</cp:lastModifiedBy>
  <cp:revision>23</cp:revision>
  <dcterms:created xsi:type="dcterms:W3CDTF">2020-06-06T11:46:11Z</dcterms:created>
  <dcterms:modified xsi:type="dcterms:W3CDTF">2023-03-14T02:31:34Z</dcterms:modified>
</cp:coreProperties>
</file>