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F62A5-8F4E-4ABD-87C2-23842E83F32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DC3B6-D65F-442B-95CF-2156A1433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60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DC3B6-D65F-442B-95CF-2156A1433F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6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7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7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3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1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4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0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6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8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0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38623-F018-45A2-B0BE-60F76AD6D850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6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PTHDP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81200" y="609600"/>
            <a:ext cx="6096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solidFill>
                <a:srgbClr val="0000CC"/>
              </a:solidFill>
            </a:endParaRPr>
          </a:p>
          <a:p>
            <a:pPr algn="ctr"/>
            <a:endParaRPr lang="en-US" b="1" dirty="0">
              <a:solidFill>
                <a:srgbClr val="0000CC"/>
              </a:solidFill>
            </a:endParaRPr>
          </a:p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 </a:t>
            </a:r>
          </a:p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GIANG B IÊN</a:t>
            </a:r>
            <a:endParaRPr 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10714" y="31242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 NHẬN THỨC</a:t>
            </a:r>
            <a:endParaRPr lang="vi-VN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 tài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chiều dài hai đối tượng </a:t>
            </a:r>
          </a:p>
          <a:p>
            <a:pPr algn="ctr"/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Lứa tuổi: Trẻ 3- 4tuổi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1905000"/>
            <a:ext cx="936581" cy="97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5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95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1524000"/>
            <a:ext cx="6019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TC: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4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4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454820" y="74711"/>
            <a:ext cx="234360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vi-V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6800" y="762000"/>
            <a:ext cx="746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Kiến thức</a:t>
            </a:r>
            <a:endParaRPr lang="vi-VN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 - </a:t>
            </a:r>
            <a:r>
              <a:rPr lang="vi-V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 nhận biết được đồ vật dài – ngắn.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 - Củng cố màu sắc, số lượng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 2. Kỹ năng</a:t>
            </a:r>
            <a:endParaRPr lang="vi-VN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 - Chọn theo yêu cầu của </a:t>
            </a:r>
            <a:r>
              <a:rPr lang="vi-VN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 </a:t>
            </a:r>
            <a:r>
              <a:rPr lang="vi-V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 vật dài, ngắn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 -  Nói được các từ dài hơn - ngắn hơn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vi-VN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Thái độ</a:t>
            </a:r>
            <a:endParaRPr lang="vi-VN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 - </a:t>
            </a:r>
            <a:r>
              <a:rPr lang="vi-V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GD: Hợp tác, đoàn kết với bạn khi chơi.</a:t>
            </a:r>
            <a:endParaRPr lang="vi-VN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44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ct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762000"/>
            <a:ext cx="144780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7817"/>
            <a:ext cx="144780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8768"/>
            <a:ext cx="144780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5800" y="1367631"/>
            <a:ext cx="79135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ỔN ĐỊNH TỔ CHỨC</a:t>
            </a:r>
            <a:endParaRPr lang="en-US" sz="36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 trò chơi : Con thỏ</a:t>
            </a:r>
          </a:p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thỏ con thỏ - tai dài, tai dài</a:t>
            </a:r>
          </a:p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 con thỏ - ăn cỏ ăn cỏ </a:t>
            </a:r>
          </a:p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 thỏ con thỏ - Uống nước uống nước 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84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6700" y="1219200"/>
            <a:ext cx="86106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 PHÁP, HÌNH THỨC TỔ CHỨC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i="1" dirty="0">
              <a:solidFill>
                <a:srgbClr val="0000FF"/>
              </a:solidFill>
            </a:endParaRPr>
          </a:p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sự bằng nhau về chiều dài của hai đối tượng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6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5800" y="1238210"/>
            <a:ext cx="8229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sánh chiều dài 2 đối tượng </a:t>
            </a:r>
            <a:endParaRPr lang="en-US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9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447800" y="838200"/>
            <a:ext cx="0" cy="5181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47800" y="2133600"/>
            <a:ext cx="6172200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47800" y="3429000"/>
            <a:ext cx="4876800" cy="1219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9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-226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09600" y="129540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5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Trò chơi củng cố </a:t>
            </a:r>
            <a:endParaRPr lang="en-US" sz="6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6400" y="340632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 XEM AI NHANH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4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0655" y="2819400"/>
            <a:ext cx="69342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27782" y="685800"/>
            <a:ext cx="68399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 hai cái thước vàng và đỏ, </a:t>
            </a:r>
          </a:p>
          <a:p>
            <a:pPr algn="ctr"/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 cái thước dài hơn </a:t>
            </a:r>
            <a:endParaRPr lang="en-US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55" y="4324350"/>
            <a:ext cx="4670425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34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0613" y="3352800"/>
            <a:ext cx="46482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914400"/>
            <a:ext cx="66399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Trong hai cái thước vàng và đỏ </a:t>
            </a:r>
          </a:p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Tìm cái thước ngắn hơn </a:t>
            </a:r>
            <a:endParaRPr lang="en-US" sz="4000" dirty="0">
              <a:solidFill>
                <a:srgbClr val="0000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4953000"/>
            <a:ext cx="69627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15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159</Words>
  <Application>Microsoft Office PowerPoint</Application>
  <PresentationFormat>On-screen Show (4:3)</PresentationFormat>
  <Paragraphs>36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Techsi.vn</cp:lastModifiedBy>
  <cp:revision>18</cp:revision>
  <dcterms:created xsi:type="dcterms:W3CDTF">2019-10-24T03:41:02Z</dcterms:created>
  <dcterms:modified xsi:type="dcterms:W3CDTF">2023-02-17T02:09:58Z</dcterms:modified>
</cp:coreProperties>
</file>