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91" r:id="rId6"/>
    <p:sldId id="295" r:id="rId7"/>
    <p:sldId id="296" r:id="rId8"/>
    <p:sldId id="297" r:id="rId9"/>
    <p:sldId id="260" r:id="rId10"/>
    <p:sldId id="263" r:id="rId11"/>
    <p:sldId id="261" r:id="rId12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 userDrawn="1">
          <p15:clr>
            <a:srgbClr val="A4A3A4"/>
          </p15:clr>
        </p15:guide>
        <p15:guide id="2" pos="28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3" d="100"/>
          <a:sy n="73" d="100"/>
        </p:scale>
        <p:origin x="-426" y="-72"/>
      </p:cViewPr>
      <p:guideLst>
        <p:guide orient="horz" pos="2150"/>
        <p:guide pos="28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E9711-D71C-4758-BB01-CCAD2511F5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F58A3-47B2-4B30-8D42-611FBF99BDE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image" Target="../media/image10.png"/><Relationship Id="rId3" Type="http://schemas.openxmlformats.org/officeDocument/2006/relationships/image" Target="../media/image2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09600"/>
            <a:ext cx="8229600" cy="593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LỰC PHÁT TRIỂN THẨM MỸ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Tô màu đồ chơi của bé (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ĐT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MGB C2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viên:Lê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 dong dao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99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2438400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</a:t>
            </a:r>
            <a:endParaRPr lang="en-US" sz="8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anTauNhoXiu-V.A-2616180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85063" y="37683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Ố BẠN. TÁC GIẢ- HỒNG NGỌC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135" y="2570797"/>
            <a:ext cx="9049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 </a:t>
            </a:r>
            <a:endParaRPr lang="en-US" sz="72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buNone/>
            </a:pP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Xuân Mai – Vui Đến Trường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4200" y="44958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124" y="2275840"/>
            <a:ext cx="9126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– Đàm thoại</a:t>
            </a:r>
            <a:endParaRPr lang="en-US" sz="48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smtClean="0">
                <a:solidFill>
                  <a:srgbClr val="002060"/>
                </a:solidFill>
              </a:rPr>
              <a:t>    </a:t>
            </a:r>
            <a:endParaRPr lang="en-US" sz="48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81200" y="457200"/>
            <a:ext cx="5149215" cy="61620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4290" y="635"/>
            <a:ext cx="9185910" cy="68980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76200"/>
            <a:ext cx="9088755" cy="69799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5715"/>
            <a:ext cx="9150350" cy="68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1991995" y="2597785"/>
            <a:ext cx="53193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ý tưởng của trẻ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9845" y="2286000"/>
            <a:ext cx="9143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 </a:t>
            </a:r>
            <a:endParaRPr lang="en-US" sz="72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guyễn Ngọc Phương Nhi – Bài Học Từ Những Chiếc L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50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165952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1659523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4572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phẩm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26&quot;&gt;&lt;property id=&quot;20148&quot; value=&quot;5&quot;/&gt;&lt;property id=&quot;20300&quot; value=&quot;Slide 2&quot;/&gt;&lt;property id=&quot;20307&quot; value=&quot;257&quot;/&gt;&lt;/object&gt;&lt;object type=&quot;3&quot; unique_id=&quot;10067&quot;&gt;&lt;property id=&quot;20148&quot; value=&quot;5&quot;/&gt;&lt;property id=&quot;20300&quot; value=&quot;Slide 3&quot;/&gt;&lt;property id=&quot;20307&quot; value=&quot;259&quot;/&gt;&lt;/object&gt;&lt;object type=&quot;3&quot; unique_id=&quot;10068&quot;&gt;&lt;property id=&quot;20148&quot; value=&quot;5&quot;/&gt;&lt;property id=&quot;20300&quot; value=&quot;Slide 4&quot;/&gt;&lt;property id=&quot;20307&quot; value=&quot;258&quot;/&gt;&lt;/object&gt;&lt;object type=&quot;3&quot; unique_id=&quot;10099&quot;&gt;&lt;property id=&quot;20148&quot; value=&quot;5&quot;/&gt;&lt;property id=&quot;20300&quot; value=&quot;Slide 6&quot;/&gt;&lt;property id=&quot;20307&quot; value=&quot;260&quot;/&gt;&lt;/object&gt;&lt;object type=&quot;3&quot; unique_id=&quot;10136&quot;&gt;&lt;property id=&quot;20148&quot; value=&quot;5&quot;/&gt;&lt;property id=&quot;20300&quot; value=&quot;Slide 7&quot;/&gt;&lt;property id=&quot;20307&quot; value=&quot;263&quot;/&gt;&lt;/object&gt;&lt;object type=&quot;3&quot; unique_id=&quot;10137&quot;&gt;&lt;property id=&quot;20148&quot; value=&quot;5&quot;/&gt;&lt;property id=&quot;20300&quot; value=&quot;Slide 8&quot;/&gt;&lt;property id=&quot;20307&quot; value=&quot;261&quot;/&gt;&lt;/object&gt;&lt;object type=&quot;3&quot; unique_id=&quot;10174&quot;&gt;&lt;property id=&quot;20148&quot; value=&quot;5&quot;/&gt;&lt;property id=&quot;20300&quot; value=&quot;Slide 10&quot;/&gt;&lt;property id=&quot;20307&quot; value=&quot;265&quot;/&gt;&lt;/object&gt;&lt;object type=&quot;3&quot; unique_id=&quot;10175&quot;&gt;&lt;property id=&quot;20148&quot; value=&quot;5&quot;/&gt;&lt;property id=&quot;20300&quot; value=&quot;Slide 11&quot;/&gt;&lt;property id=&quot;20307&quot; value=&quot;264&quot;/&gt;&lt;/object&gt;&lt;object type=&quot;3&quot; unique_id=&quot;10176&quot;&gt;&lt;property id=&quot;20148&quot; value=&quot;5&quot;/&gt;&lt;property id=&quot;20300&quot; value=&quot;Slide 12&quot;/&gt;&lt;property id=&quot;20307&quot; value=&quot;266&quot;/&gt;&lt;/object&gt;&lt;object type=&quot;3&quot; unique_id=&quot;10177&quot;&gt;&lt;property id=&quot;20148&quot; value=&quot;5&quot;/&gt;&lt;property id=&quot;20300&quot; value=&quot;Slide 13&quot;/&gt;&lt;property id=&quot;20307&quot; value=&quot;267&quot;/&gt;&lt;/object&gt;&lt;object type=&quot;3&quot; unique_id=&quot;10191&quot;&gt;&lt;property id=&quot;20148&quot; value=&quot;5&quot;/&gt;&lt;property id=&quot;20300&quot; value=&quot;Slide 9&quot;/&gt;&lt;property id=&quot;20307&quot; value=&quot;268&quot;/&gt;&lt;/object&gt;&lt;object type=&quot;3&quot; unique_id=&quot;10220&quot;&gt;&lt;property id=&quot;20148&quot; value=&quot;5&quot;/&gt;&lt;property id=&quot;20300&quot; value=&quot;Slide 5&quot;/&gt;&lt;property id=&quot;20307&quot; value=&quot;270&quot;/&gt;&lt;/object&gt;&lt;object type=&quot;3&quot; unique_id=&quot;10221&quot;&gt;&lt;property id=&quot;20148&quot; value=&quot;5&quot;/&gt;&lt;property id=&quot;20300&quot; value=&quot;Slide 14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444</Words>
  <Application>WPS Presentation</Application>
  <PresentationFormat>On-screen Show (4:3)</PresentationFormat>
  <Paragraphs>40</Paragraphs>
  <Slides>10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Customers home or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Techsi.vn</cp:lastModifiedBy>
  <cp:revision>53</cp:revision>
  <dcterms:created xsi:type="dcterms:W3CDTF">2019-10-19T01:06:00Z</dcterms:created>
  <dcterms:modified xsi:type="dcterms:W3CDTF">2023-09-20T08:18:50Z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1033-12.2.0.13215</vt:lpwstr>
  </property>
  <property fmtid="{D5CDD505-2E9C-101B-9397-08002B2CF9AE}" pid="3" name="ICV">
    <vt:lpwstr>D322A6106CCB4FDE9A9004A79544F419_12</vt:lpwstr>
  </property>
</Properties>
</file>