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F2-6575-4F23-908F-A31D137BBD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008F-C423-4B55-90C0-D1105210A3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57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66294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CỦ CÀ RỐT</a:t>
            </a:r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C2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250"/>
            <a:ext cx="89916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532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562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100"/>
            <a:ext cx="9601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39" y="0"/>
            <a:ext cx="986303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867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CHUỐI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0963"/>
            <a:ext cx="88582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019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CÀ CHUA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8686798" cy="628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1"/>
            <a:ext cx="81534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7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477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0" y="83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60430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77000" y="5728716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629400" y="1157091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248400" y="4038600"/>
            <a:ext cx="1600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8600" y="4038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43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926"/>
            <a:ext cx="4320238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0075"/>
            <a:ext cx="8763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27708"/>
            <a:ext cx="9137074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Presentation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2023-02-02T01:04:00Z</dcterms:created>
  <dcterms:modified xsi:type="dcterms:W3CDTF">2024-01-09T06:10:07Z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61015299BC16439A9115660E34B9CDAF_12</vt:lpwstr>
  </property>
  <property fmtid="{D5CDD505-2E9C-101B-9397-08002B2CF9AE}" pid="3" name="KSOProductBuildVer">
    <vt:lpwstr>1033-12.2.0.13359</vt:lpwstr>
  </property>
</Properties>
</file>