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5" r:id="rId3"/>
    <p:sldId id="275" r:id="rId4"/>
    <p:sldId id="258" r:id="rId5"/>
    <p:sldId id="259" r:id="rId6"/>
    <p:sldId id="266" r:id="rId7"/>
    <p:sldId id="267" r:id="rId8"/>
    <p:sldId id="268" r:id="rId9"/>
    <p:sldId id="270" r:id="rId10"/>
    <p:sldId id="272" r:id="rId11"/>
    <p:sldId id="273" r:id="rId12"/>
    <p:sldId id="274" r:id="rId1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35D6798-2B9F-4B6A-ABF1-EA90DFA21EB0}" type="datetimeFigureOut">
              <a:rPr lang="vi-VN" smtClean="0"/>
              <a:t>07/01/2023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221022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35D6798-2B9F-4B6A-ABF1-EA90DFA21EB0}" type="datetimeFigureOut">
              <a:rPr lang="vi-VN" smtClean="0"/>
              <a:t>07/01/2023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51005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35D6798-2B9F-4B6A-ABF1-EA90DFA21EB0}" type="datetimeFigureOut">
              <a:rPr lang="vi-VN" smtClean="0"/>
              <a:t>07/01/2023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81714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1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0330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4865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6041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3677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211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290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8264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35D6798-2B9F-4B6A-ABF1-EA90DFA21EB0}" type="datetimeFigureOut">
              <a:rPr lang="vi-VN" smtClean="0"/>
              <a:t>07/01/2023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2774315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849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7659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00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D6798-2B9F-4B6A-ABF1-EA90DFA21EB0}" type="datetimeFigureOut">
              <a:rPr lang="vi-VN" smtClean="0"/>
              <a:t>07/01/2023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72160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35D6798-2B9F-4B6A-ABF1-EA90DFA21EB0}" type="datetimeFigureOut">
              <a:rPr lang="vi-VN" smtClean="0"/>
              <a:t>07/01/2023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423908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35D6798-2B9F-4B6A-ABF1-EA90DFA21EB0}" type="datetimeFigureOut">
              <a:rPr lang="vi-VN" smtClean="0"/>
              <a:t>07/01/2023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298583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35D6798-2B9F-4B6A-ABF1-EA90DFA21EB0}" type="datetimeFigureOut">
              <a:rPr lang="vi-VN" smtClean="0"/>
              <a:t>07/01/2023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386972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D6798-2B9F-4B6A-ABF1-EA90DFA21EB0}" type="datetimeFigureOut">
              <a:rPr lang="vi-VN" smtClean="0"/>
              <a:t>07/01/2023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419982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D6798-2B9F-4B6A-ABF1-EA90DFA21EB0}" type="datetimeFigureOut">
              <a:rPr lang="vi-VN" smtClean="0"/>
              <a:t>07/01/2023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359555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D6798-2B9F-4B6A-ABF1-EA90DFA21EB0}" type="datetimeFigureOut">
              <a:rPr lang="vi-VN" smtClean="0"/>
              <a:t>07/01/2023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75BA822-E17D-4010-A67A-0B7ED03A6850}" type="slidenum">
              <a:rPr lang="vi-VN" smtClean="0"/>
              <a:t>‹#›</a:t>
            </a:fld>
            <a:endParaRPr lang="vi-VN"/>
          </a:p>
        </p:txBody>
      </p:sp>
    </p:spTree>
    <p:extLst>
      <p:ext uri="{BB962C8B-B14F-4D97-AF65-F5344CB8AC3E}">
        <p14:creationId xmlns:p14="http://schemas.microsoft.com/office/powerpoint/2010/main" val="144424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D6798-2B9F-4B6A-ABF1-EA90DFA21EB0}" type="datetimeFigureOut">
              <a:rPr lang="vi-VN" smtClean="0"/>
              <a:t>07/01/2023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BA822-E17D-4010-A67A-0B7ED03A6850}" type="slidenum">
              <a:rPr lang="vi-VN" smtClean="0"/>
              <a:t>‹#›</a:t>
            </a:fld>
            <a:endParaRPr lang="vi-VN"/>
          </a:p>
        </p:txBody>
      </p:sp>
    </p:spTree>
    <p:extLst>
      <p:ext uri="{BB962C8B-B14F-4D97-AF65-F5344CB8AC3E}">
        <p14:creationId xmlns:p14="http://schemas.microsoft.com/office/powerpoint/2010/main" val="3102140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57E6C-732C-4163-8B09-5160EAB43331}" type="datetimeFigureOut">
              <a:rPr lang="en-US" smtClean="0">
                <a:solidFill>
                  <a:prstClr val="black">
                    <a:tint val="75000"/>
                  </a:prstClr>
                </a:solidFill>
              </a:rPr>
              <a:pPr/>
              <a:t>7/1/2023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D24B2-5D13-46AA-A1BC-9DF3574BCA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07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2.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3281"/>
            <a:ext cx="9144000" cy="6814719"/>
          </a:xfrm>
          <a:prstGeom prst="rect">
            <a:avLst/>
          </a:prstGeom>
        </p:spPr>
      </p:pic>
      <p:sp>
        <p:nvSpPr>
          <p:cNvPr id="5" name="Rectangle 2"/>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3"/>
          <p:cNvSpPr>
            <a:spLocks noChangeArrowheads="1"/>
          </p:cNvSpPr>
          <p:nvPr/>
        </p:nvSpPr>
        <p:spPr bwMode="auto">
          <a:xfrm>
            <a:off x="2492601" y="43281"/>
            <a:ext cx="41537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2000" dirty="0" smtClean="0">
                <a:solidFill>
                  <a:srgbClr val="002060"/>
                </a:solidFill>
                <a:latin typeface="Times New Roman" panose="02020603050405020304" pitchFamily="18" charset="0"/>
                <a:cs typeface="Times New Roman" panose="02020603050405020304" pitchFamily="18" charset="0"/>
              </a:rPr>
              <a:t>UBND QUẬN LONG BIÊN</a:t>
            </a:r>
          </a:p>
          <a:p>
            <a:pPr algn="ctr" eaLnBrk="0" fontAlgn="base" hangingPunct="0">
              <a:spcBef>
                <a:spcPct val="0"/>
              </a:spcBef>
              <a:spcAft>
                <a:spcPct val="0"/>
              </a:spcAft>
            </a:pPr>
            <a:r>
              <a:rPr lang="en-US" altLang="en-US" sz="2000" dirty="0" smtClean="0">
                <a:solidFill>
                  <a:srgbClr val="002060"/>
                </a:solidFill>
                <a:latin typeface="Times New Roman" panose="02020603050405020304" pitchFamily="18" charset="0"/>
                <a:cs typeface="Times New Roman" panose="02020603050405020304" pitchFamily="18" charset="0"/>
              </a:rPr>
              <a:t>TRƯỜNG MẦM NON GIANG BIÊN</a:t>
            </a:r>
            <a:endParaRPr lang="en-US" altLang="en-US" sz="2000" dirty="0">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996637" y="3215282"/>
            <a:ext cx="7362998" cy="1446550"/>
          </a:xfrm>
          <a:prstGeom prst="rect">
            <a:avLst/>
          </a:prstGeom>
          <a:noFill/>
        </p:spPr>
        <p:txBody>
          <a:bodyPr wrap="square" rtlCol="0">
            <a:spAutoFit/>
          </a:bodyPr>
          <a:lstStyle/>
          <a:p>
            <a:r>
              <a:rPr lang="en-US" sz="2400" b="1" dirty="0">
                <a:solidFill>
                  <a:srgbClr val="7030A0"/>
                </a:solidFill>
                <a:latin typeface="Times New Roman" panose="02020603050405020304" pitchFamily="18" charset="0"/>
                <a:cs typeface="Times New Roman" panose="02020603050405020304" pitchFamily="18" charset="0"/>
              </a:rPr>
              <a:t>             </a:t>
            </a:r>
            <a:endParaRPr lang="en-US" sz="3200" b="1" dirty="0">
              <a:solidFill>
                <a:srgbClr val="7030A0"/>
              </a:solidFill>
              <a:latin typeface="AvantGarde" pitchFamily="2" charset="-93"/>
              <a:ea typeface="AvantGarde" pitchFamily="2" charset="-93"/>
              <a:cs typeface="AvantGarde" pitchFamily="2" charset="-93"/>
            </a:endParaRPr>
          </a:p>
          <a:p>
            <a:r>
              <a:rPr lang="en-US" sz="3200" b="1" dirty="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Đề</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a:solidFill>
                  <a:srgbClr val="7030A0"/>
                </a:solidFill>
                <a:latin typeface="AvantGarde" pitchFamily="2" charset="-93"/>
                <a:ea typeface="AvantGarde" pitchFamily="2" charset="-93"/>
                <a:cs typeface="AvantGarde" pitchFamily="2" charset="-93"/>
              </a:rPr>
              <a:t>tài</a:t>
            </a:r>
            <a:r>
              <a:rPr lang="en-US" sz="3200" b="1" dirty="0">
                <a:solidFill>
                  <a:srgbClr val="7030A0"/>
                </a:solidFill>
                <a:latin typeface="AvantGarde" pitchFamily="2" charset="-93"/>
                <a:ea typeface="AvantGarde" pitchFamily="2" charset="-93"/>
                <a:cs typeface="AvantGarde" pitchFamily="2" charset="-93"/>
              </a:rPr>
              <a:t> :</a:t>
            </a:r>
            <a:r>
              <a:rPr lang="en-US" sz="3200" b="1" dirty="0" err="1">
                <a:solidFill>
                  <a:srgbClr val="7030A0"/>
                </a:solidFill>
                <a:latin typeface="AvantGarde" pitchFamily="2" charset="-93"/>
                <a:ea typeface="AvantGarde" pitchFamily="2" charset="-93"/>
                <a:cs typeface="AvantGarde" pitchFamily="2" charset="-93"/>
              </a:rPr>
              <a:t>Thơ</a:t>
            </a:r>
            <a:r>
              <a:rPr lang="en-US" sz="3200" b="1" dirty="0">
                <a:solidFill>
                  <a:srgbClr val="7030A0"/>
                </a:solidFill>
                <a:latin typeface="AvantGarde" pitchFamily="2" charset="-93"/>
                <a:ea typeface="AvantGarde" pitchFamily="2" charset="-93"/>
                <a:cs typeface="AvantGarde" pitchFamily="2" charset="-93"/>
              </a:rPr>
              <a:t>  </a:t>
            </a:r>
            <a:r>
              <a:rPr lang="en-US" sz="3200" b="1" dirty="0" smtClean="0">
                <a:solidFill>
                  <a:srgbClr val="7030A0"/>
                </a:solidFill>
                <a:latin typeface="AvantGarde" pitchFamily="2" charset="-93"/>
                <a:ea typeface="AvantGarde" pitchFamily="2" charset="-93"/>
                <a:cs typeface="AvantGarde" pitchFamily="2" charset="-93"/>
              </a:rPr>
              <a:t>“</a:t>
            </a:r>
            <a:r>
              <a:rPr lang="en-US" sz="3200" b="1" dirty="0" err="1" smtClean="0">
                <a:solidFill>
                  <a:srgbClr val="7030A0"/>
                </a:solidFill>
                <a:latin typeface="AvantGarde" pitchFamily="2" charset="-93"/>
                <a:ea typeface="AvantGarde" pitchFamily="2" charset="-93"/>
                <a:cs typeface="AvantGarde" pitchFamily="2" charset="-93"/>
              </a:rPr>
              <a:t>Chùm</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quả</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ngọt</a:t>
            </a:r>
            <a:r>
              <a:rPr lang="en-US" sz="3200" b="1" dirty="0" smtClean="0">
                <a:solidFill>
                  <a:srgbClr val="7030A0"/>
                </a:solidFill>
                <a:latin typeface="AvantGarde" pitchFamily="2" charset="-93"/>
                <a:ea typeface="AvantGarde" pitchFamily="2" charset="-93"/>
                <a:cs typeface="AvantGarde" pitchFamily="2" charset="-93"/>
              </a:rPr>
              <a:t>”</a:t>
            </a:r>
          </a:p>
          <a:p>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Tác</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giả:Tạ</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Hữu</a:t>
            </a:r>
            <a:r>
              <a:rPr lang="en-US" sz="3200" b="1" dirty="0" smtClean="0">
                <a:solidFill>
                  <a:srgbClr val="7030A0"/>
                </a:solidFill>
                <a:latin typeface="AvantGarde" pitchFamily="2" charset="-93"/>
                <a:ea typeface="AvantGarde" pitchFamily="2" charset="-93"/>
                <a:cs typeface="AvantGarde" pitchFamily="2" charset="-93"/>
              </a:rPr>
              <a:t> </a:t>
            </a:r>
            <a:r>
              <a:rPr lang="en-US" sz="3200" b="1" dirty="0" err="1" smtClean="0">
                <a:solidFill>
                  <a:srgbClr val="7030A0"/>
                </a:solidFill>
                <a:latin typeface="AvantGarde" pitchFamily="2" charset="-93"/>
                <a:ea typeface="AvantGarde" pitchFamily="2" charset="-93"/>
                <a:cs typeface="AvantGarde" pitchFamily="2" charset="-93"/>
              </a:rPr>
              <a:t>Nguyên</a:t>
            </a:r>
            <a:endParaRPr lang="en-US" sz="3200" b="1" dirty="0">
              <a:solidFill>
                <a:srgbClr val="7030A0"/>
              </a:solidFill>
              <a:latin typeface="AvantGarde" pitchFamily="2" charset="-93"/>
              <a:ea typeface="AvantGarde" pitchFamily="2" charset="-93"/>
              <a:cs typeface="AvantGarde" pitchFamily="2" charset="-93"/>
            </a:endParaRPr>
          </a:p>
        </p:txBody>
      </p:sp>
      <p:sp>
        <p:nvSpPr>
          <p:cNvPr id="9" name="Rectangle 8"/>
          <p:cNvSpPr/>
          <p:nvPr/>
        </p:nvSpPr>
        <p:spPr>
          <a:xfrm>
            <a:off x="1029995" y="1928929"/>
            <a:ext cx="7100003" cy="1314060"/>
          </a:xfrm>
          <a:prstGeom prst="rect">
            <a:avLst/>
          </a:prstGeom>
          <a:noFill/>
        </p:spPr>
        <p:txBody>
          <a:bodyPr wrap="none" lIns="91440" tIns="45720" rIns="91440" bIns="45720">
            <a:prstTxWarp prst="textDeflateBottom">
              <a:avLst/>
            </a:prstTxWarp>
            <a:spAutoFit/>
          </a:bodyPr>
          <a:lstStyle/>
          <a:p>
            <a:pPr algn="ctr"/>
            <a:r>
              <a:rPr lang="en-US" sz="3200" b="1" dirty="0" smtClean="0">
                <a:ln w="10160">
                  <a:noFill/>
                  <a:prstDash val="solid"/>
                </a:ln>
                <a:solidFill>
                  <a:srgbClr val="FF0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PHÁT TRIỂN NGÔN NGỮ</a:t>
            </a:r>
            <a:endParaRPr lang="en-US" sz="3200" b="1" dirty="0">
              <a:ln w="10160">
                <a:noFill/>
                <a:prstDash val="solid"/>
              </a:ln>
              <a:solidFill>
                <a:srgbClr val="FF0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98770">
                        <a14:foregroundMark x1="25615" y1="81250" x2="25615" y2="81250"/>
                        <a14:foregroundMark x1="25615" y1="81250" x2="25615" y2="81250"/>
                        <a14:foregroundMark x1="25615" y1="81250" x2="25615" y2="81250"/>
                        <a14:foregroundMark x1="25615" y1="81250" x2="25615" y2="81250"/>
                        <a14:foregroundMark x1="25615" y1="81250" x2="25615" y2="81250"/>
                        <a14:foregroundMark x1="25615" y1="81250" x2="25615" y2="81250"/>
                        <a14:foregroundMark x1="77869" y1="83984" x2="77869" y2="83984"/>
                        <a14:foregroundMark x1="77869" y1="83984" x2="77869" y2="83984"/>
                        <a14:foregroundMark x1="77869" y1="83984" x2="77869" y2="83984"/>
                        <a14:foregroundMark x1="76434" y1="85352" x2="76434" y2="85352"/>
                        <a14:foregroundMark x1="70492" y1="88086" x2="70492" y2="88086"/>
                        <a14:foregroundMark x1="70492" y1="88086" x2="70492" y2="88086"/>
                        <a14:foregroundMark x1="70492" y1="88086" x2="70492" y2="88086"/>
                      </a14:backgroundRemoval>
                    </a14:imgEffect>
                  </a14:imgLayer>
                </a14:imgProps>
              </a:ext>
              <a:ext uri="{28A0092B-C50C-407E-A947-70E740481C1C}">
                <a14:useLocalDpi xmlns:a14="http://schemas.microsoft.com/office/drawing/2010/main" val="0"/>
              </a:ext>
            </a:extLst>
          </a:blip>
          <a:stretch>
            <a:fillRect/>
          </a:stretch>
        </p:blipFill>
        <p:spPr>
          <a:xfrm>
            <a:off x="4091477" y="751167"/>
            <a:ext cx="955948" cy="1002962"/>
          </a:xfrm>
          <a:prstGeom prst="rect">
            <a:avLst/>
          </a:prstGeom>
        </p:spPr>
      </p:pic>
    </p:spTree>
    <p:custDataLst>
      <p:tags r:id="rId1"/>
    </p:custDataLst>
    <p:extLst>
      <p:ext uri="{BB962C8B-B14F-4D97-AF65-F5344CB8AC3E}">
        <p14:creationId xmlns:p14="http://schemas.microsoft.com/office/powerpoint/2010/main" val="403893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900" b="1" dirty="0" err="1" smtClean="0">
                <a:solidFill>
                  <a:srgbClr val="FF0000"/>
                </a:solidFill>
                <a:latin typeface="AvantGarde" pitchFamily="2" charset="-93"/>
                <a:ea typeface="AvantGarde" pitchFamily="2" charset="-93"/>
                <a:cs typeface="AvantGarde" pitchFamily="2" charset="-93"/>
              </a:rPr>
              <a:t>Chùm</a:t>
            </a:r>
            <a:r>
              <a:rPr lang="en-US" sz="4900" b="1" dirty="0" smtClean="0">
                <a:solidFill>
                  <a:srgbClr val="FF0000"/>
                </a:solidFill>
                <a:latin typeface="AvantGarde" pitchFamily="2" charset="-93"/>
                <a:ea typeface="AvantGarde" pitchFamily="2" charset="-93"/>
                <a:cs typeface="AvantGarde" pitchFamily="2" charset="-93"/>
              </a:rPr>
              <a:t> </a:t>
            </a:r>
            <a:r>
              <a:rPr lang="en-US" sz="4900" b="1" dirty="0" err="1" smtClean="0">
                <a:solidFill>
                  <a:srgbClr val="FF0000"/>
                </a:solidFill>
                <a:latin typeface="AvantGarde" pitchFamily="2" charset="-93"/>
                <a:ea typeface="AvantGarde" pitchFamily="2" charset="-93"/>
                <a:cs typeface="AvantGarde" pitchFamily="2" charset="-93"/>
              </a:rPr>
              <a:t>quả</a:t>
            </a:r>
            <a:r>
              <a:rPr lang="en-US" sz="4900" b="1" dirty="0" smtClean="0">
                <a:solidFill>
                  <a:srgbClr val="FF0000"/>
                </a:solidFill>
                <a:latin typeface="AvantGarde" pitchFamily="2" charset="-93"/>
                <a:ea typeface="AvantGarde" pitchFamily="2" charset="-93"/>
                <a:cs typeface="AvantGarde" pitchFamily="2" charset="-93"/>
              </a:rPr>
              <a:t> </a:t>
            </a:r>
            <a:r>
              <a:rPr lang="en-US" sz="4900" b="1" dirty="0" err="1" smtClean="0">
                <a:solidFill>
                  <a:srgbClr val="FF0000"/>
                </a:solidFill>
                <a:latin typeface="AvantGarde" pitchFamily="2" charset="-93"/>
                <a:ea typeface="AvantGarde" pitchFamily="2" charset="-93"/>
                <a:cs typeface="AvantGarde" pitchFamily="2" charset="-93"/>
              </a:rPr>
              <a:t>ngọt</a:t>
            </a:r>
            <a:r>
              <a:rPr lang="en-US" sz="4900" b="1" dirty="0" smtClean="0">
                <a:solidFill>
                  <a:srgbClr val="FF0000"/>
                </a:solidFill>
                <a:latin typeface="AvantGarde" pitchFamily="2" charset="-93"/>
                <a:ea typeface="AvantGarde" pitchFamily="2" charset="-93"/>
                <a:cs typeface="AvantGarde" pitchFamily="2" charset="-93"/>
              </a:rPr>
              <a:t/>
            </a:r>
            <a:br>
              <a:rPr lang="en-US" sz="4900" b="1" dirty="0" smtClean="0">
                <a:solidFill>
                  <a:srgbClr val="FF0000"/>
                </a:solidFill>
                <a:latin typeface="AvantGarde" pitchFamily="2" charset="-93"/>
                <a:ea typeface="AvantGarde" pitchFamily="2" charset="-93"/>
                <a:cs typeface="AvantGarde" pitchFamily="2" charset="-93"/>
              </a:rPr>
            </a:br>
            <a:r>
              <a:rPr lang="en-US" sz="4900" b="1" dirty="0" smtClean="0">
                <a:solidFill>
                  <a:srgbClr val="FF0000"/>
                </a:solidFill>
                <a:latin typeface="AvantGarde" pitchFamily="2" charset="-93"/>
                <a:ea typeface="AvantGarde" pitchFamily="2" charset="-93"/>
                <a:cs typeface="AvantGarde" pitchFamily="2" charset="-93"/>
              </a:rPr>
              <a:t/>
            </a:r>
            <a:br>
              <a:rPr lang="en-US" sz="4900" b="1" dirty="0" smtClean="0">
                <a:solidFill>
                  <a:srgbClr val="FF0000"/>
                </a:solidFill>
                <a:latin typeface="AvantGarde" pitchFamily="2" charset="-93"/>
                <a:ea typeface="AvantGarde" pitchFamily="2" charset="-93"/>
                <a:cs typeface="AvantGarde" pitchFamily="2" charset="-93"/>
              </a:rPr>
            </a:br>
            <a:r>
              <a:rPr lang="en-US" sz="3600" b="1" dirty="0" smtClean="0">
                <a:solidFill>
                  <a:srgbClr val="0070C0"/>
                </a:solidFill>
                <a:latin typeface="AvantGarde" pitchFamily="2" charset="-93"/>
                <a:ea typeface="AvantGarde" pitchFamily="2" charset="-93"/>
                <a:cs typeface="AvantGarde" pitchFamily="2" charset="-93"/>
              </a:rPr>
              <a:t>Rung </a:t>
            </a:r>
            <a:r>
              <a:rPr lang="en-US" sz="3600" b="1" dirty="0" err="1" smtClean="0">
                <a:solidFill>
                  <a:srgbClr val="0070C0"/>
                </a:solidFill>
                <a:latin typeface="AvantGarde" pitchFamily="2" charset="-93"/>
                <a:ea typeface="AvantGarde" pitchFamily="2" charset="-93"/>
                <a:cs typeface="AvantGarde" pitchFamily="2" charset="-93"/>
              </a:rPr>
              <a:t>rinh</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chùm</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quả</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mùa</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xuân</a:t>
            </a:r>
            <a:r>
              <a:rPr lang="en-US" sz="3600" b="1" dirty="0" smtClean="0">
                <a:solidFill>
                  <a:srgbClr val="0070C0"/>
                </a:solidFill>
                <a:latin typeface="AvantGarde" pitchFamily="2" charset="-93"/>
                <a:ea typeface="AvantGarde" pitchFamily="2" charset="-93"/>
                <a:cs typeface="AvantGarde" pitchFamily="2" charset="-93"/>
              </a:rPr>
              <a:t/>
            </a:r>
            <a:br>
              <a:rPr lang="en-US" sz="3600" b="1" dirty="0" smtClean="0">
                <a:solidFill>
                  <a:srgbClr val="0070C0"/>
                </a:solidFill>
                <a:latin typeface="AvantGarde" pitchFamily="2" charset="-93"/>
                <a:ea typeface="AvantGarde" pitchFamily="2" charset="-93"/>
                <a:cs typeface="AvantGarde" pitchFamily="2" charset="-93"/>
              </a:rPr>
            </a:br>
            <a:r>
              <a:rPr lang="en-US" sz="3600" b="1" dirty="0" err="1" smtClean="0">
                <a:solidFill>
                  <a:srgbClr val="0070C0"/>
                </a:solidFill>
                <a:latin typeface="AvantGarde" pitchFamily="2" charset="-93"/>
                <a:ea typeface="AvantGarde" pitchFamily="2" charset="-93"/>
                <a:cs typeface="AvantGarde" pitchFamily="2" charset="-93"/>
              </a:rPr>
              <a:t>Nhìn</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xa</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thì</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ấm,nhìn</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gần</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thì</a:t>
            </a:r>
            <a:r>
              <a:rPr lang="en-US" sz="3600" b="1" dirty="0" smtClean="0">
                <a:solidFill>
                  <a:srgbClr val="0070C0"/>
                </a:solidFill>
                <a:latin typeface="AvantGarde" pitchFamily="2" charset="-93"/>
                <a:ea typeface="AvantGarde" pitchFamily="2" charset="-93"/>
                <a:cs typeface="AvantGarde" pitchFamily="2" charset="-93"/>
              </a:rPr>
              <a:t> no</a:t>
            </a:r>
            <a:br>
              <a:rPr lang="en-US" sz="3600" b="1" dirty="0" smtClean="0">
                <a:solidFill>
                  <a:srgbClr val="0070C0"/>
                </a:solidFill>
                <a:latin typeface="AvantGarde" pitchFamily="2" charset="-93"/>
                <a:ea typeface="AvantGarde" pitchFamily="2" charset="-93"/>
                <a:cs typeface="AvantGarde" pitchFamily="2" charset="-93"/>
              </a:rPr>
            </a:br>
            <a:r>
              <a:rPr lang="en-US" sz="3600" b="1" dirty="0" err="1" smtClean="0">
                <a:solidFill>
                  <a:srgbClr val="0070C0"/>
                </a:solidFill>
                <a:latin typeface="AvantGarde" pitchFamily="2" charset="-93"/>
                <a:ea typeface="AvantGarde" pitchFamily="2" charset="-93"/>
                <a:cs typeface="AvantGarde" pitchFamily="2" charset="-93"/>
              </a:rPr>
              <a:t>Quả</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nào</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quả</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ấy</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tròn</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vo</a:t>
            </a:r>
            <a:r>
              <a:rPr lang="en-US" sz="3600" b="1" dirty="0" smtClean="0">
                <a:solidFill>
                  <a:srgbClr val="0070C0"/>
                </a:solidFill>
                <a:latin typeface="AvantGarde" pitchFamily="2" charset="-93"/>
                <a:ea typeface="AvantGarde" pitchFamily="2" charset="-93"/>
                <a:cs typeface="AvantGarde" pitchFamily="2" charset="-93"/>
              </a:rPr>
              <a:t/>
            </a:r>
            <a:br>
              <a:rPr lang="en-US" sz="3600" b="1" dirty="0" smtClean="0">
                <a:solidFill>
                  <a:srgbClr val="0070C0"/>
                </a:solidFill>
                <a:latin typeface="AvantGarde" pitchFamily="2" charset="-93"/>
                <a:ea typeface="AvantGarde" pitchFamily="2" charset="-93"/>
                <a:cs typeface="AvantGarde" pitchFamily="2" charset="-93"/>
              </a:rPr>
            </a:br>
            <a:r>
              <a:rPr lang="en-US" sz="3600" b="1" dirty="0" err="1" smtClean="0">
                <a:solidFill>
                  <a:srgbClr val="0070C0"/>
                </a:solidFill>
                <a:latin typeface="AvantGarde" pitchFamily="2" charset="-93"/>
                <a:ea typeface="AvantGarde" pitchFamily="2" charset="-93"/>
                <a:cs typeface="AvantGarde" pitchFamily="2" charset="-93"/>
              </a:rPr>
              <a:t>Cành</a:t>
            </a:r>
            <a:r>
              <a:rPr lang="en-US" sz="3600" b="1" dirty="0" smtClean="0">
                <a:solidFill>
                  <a:srgbClr val="0070C0"/>
                </a:solidFill>
                <a:latin typeface="AvantGarde" pitchFamily="2" charset="-93"/>
                <a:ea typeface="AvantGarde" pitchFamily="2" charset="-93"/>
                <a:cs typeface="AvantGarde" pitchFamily="2" charset="-93"/>
              </a:rPr>
              <a:t> la </a:t>
            </a:r>
            <a:r>
              <a:rPr lang="en-US" sz="3600" b="1" dirty="0" err="1" smtClean="0">
                <a:solidFill>
                  <a:srgbClr val="0070C0"/>
                </a:solidFill>
                <a:latin typeface="AvantGarde" pitchFamily="2" charset="-93"/>
                <a:ea typeface="AvantGarde" pitchFamily="2" charset="-93"/>
                <a:cs typeface="AvantGarde" pitchFamily="2" charset="-93"/>
              </a:rPr>
              <a:t>cành</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bổng</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thơm</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tho</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khắp</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vườn</a:t>
            </a:r>
            <a:r>
              <a:rPr lang="en-US" sz="3600" b="1" dirty="0" smtClean="0">
                <a:solidFill>
                  <a:srgbClr val="0070C0"/>
                </a:solidFill>
                <a:latin typeface="AvantGarde" pitchFamily="2" charset="-93"/>
                <a:ea typeface="AvantGarde" pitchFamily="2" charset="-93"/>
                <a:cs typeface="AvantGarde" pitchFamily="2" charset="-93"/>
              </a:rPr>
              <a:t/>
            </a:r>
            <a:br>
              <a:rPr lang="en-US" sz="3600" b="1" dirty="0" smtClean="0">
                <a:solidFill>
                  <a:srgbClr val="0070C0"/>
                </a:solidFill>
                <a:latin typeface="AvantGarde" pitchFamily="2" charset="-93"/>
                <a:ea typeface="AvantGarde" pitchFamily="2" charset="-93"/>
                <a:cs typeface="AvantGarde" pitchFamily="2" charset="-93"/>
              </a:rPr>
            </a:br>
            <a:r>
              <a:rPr lang="en-US" sz="3600" b="1" dirty="0" err="1" smtClean="0">
                <a:solidFill>
                  <a:srgbClr val="0070C0"/>
                </a:solidFill>
                <a:latin typeface="AvantGarde" pitchFamily="2" charset="-93"/>
                <a:ea typeface="AvantGarde" pitchFamily="2" charset="-93"/>
                <a:cs typeface="AvantGarde" pitchFamily="2" charset="-93"/>
              </a:rPr>
              <a:t>Tay</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ông</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năm</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ấy</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trồng</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ươm</a:t>
            </a:r>
            <a:r>
              <a:rPr lang="en-US" sz="3600" b="1" dirty="0" smtClean="0">
                <a:solidFill>
                  <a:srgbClr val="0070C0"/>
                </a:solidFill>
                <a:latin typeface="AvantGarde" pitchFamily="2" charset="-93"/>
                <a:ea typeface="AvantGarde" pitchFamily="2" charset="-93"/>
                <a:cs typeface="AvantGarde" pitchFamily="2" charset="-93"/>
              </a:rPr>
              <a:t/>
            </a:r>
            <a:br>
              <a:rPr lang="en-US" sz="3600" b="1" dirty="0" smtClean="0">
                <a:solidFill>
                  <a:srgbClr val="0070C0"/>
                </a:solidFill>
                <a:latin typeface="AvantGarde" pitchFamily="2" charset="-93"/>
                <a:ea typeface="AvantGarde" pitchFamily="2" charset="-93"/>
                <a:cs typeface="AvantGarde" pitchFamily="2" charset="-93"/>
              </a:rPr>
            </a:br>
            <a:r>
              <a:rPr lang="en-US" sz="3600" b="1" dirty="0" err="1" smtClean="0">
                <a:solidFill>
                  <a:srgbClr val="0070C0"/>
                </a:solidFill>
                <a:latin typeface="AvantGarde" pitchFamily="2" charset="-93"/>
                <a:ea typeface="AvantGarde" pitchFamily="2" charset="-93"/>
                <a:cs typeface="AvantGarde" pitchFamily="2" charset="-93"/>
              </a:rPr>
              <a:t>Bây</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giờ</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cháu</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hái</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quả</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thơm</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biếu</a:t>
            </a:r>
            <a:r>
              <a:rPr lang="en-US" sz="3600" b="1" dirty="0" smtClean="0">
                <a:solidFill>
                  <a:srgbClr val="0070C0"/>
                </a:solidFill>
                <a:latin typeface="AvantGarde" pitchFamily="2" charset="-93"/>
                <a:ea typeface="AvantGarde" pitchFamily="2" charset="-93"/>
                <a:cs typeface="AvantGarde" pitchFamily="2" charset="-93"/>
              </a:rPr>
              <a:t> </a:t>
            </a:r>
            <a:r>
              <a:rPr lang="en-US" sz="3600" b="1" dirty="0" err="1" smtClean="0">
                <a:solidFill>
                  <a:srgbClr val="0070C0"/>
                </a:solidFill>
                <a:latin typeface="AvantGarde" pitchFamily="2" charset="-93"/>
                <a:ea typeface="AvantGarde" pitchFamily="2" charset="-93"/>
                <a:cs typeface="AvantGarde" pitchFamily="2" charset="-93"/>
              </a:rPr>
              <a:t>bà</a:t>
            </a:r>
            <a:endParaRPr lang="vi-VN" sz="4000" b="1" dirty="0">
              <a:solidFill>
                <a:srgbClr val="0070C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251520" y="1600200"/>
            <a:ext cx="8640960" cy="4525963"/>
          </a:xfrm>
        </p:spPr>
        <p:txBody>
          <a:bodyPr/>
          <a:lstStyle/>
          <a:p>
            <a:endParaRPr lang="vi-VN" dirty="0"/>
          </a:p>
        </p:txBody>
      </p:sp>
    </p:spTree>
    <p:extLst>
      <p:ext uri="{BB962C8B-B14F-4D97-AF65-F5344CB8AC3E}">
        <p14:creationId xmlns:p14="http://schemas.microsoft.com/office/powerpoint/2010/main" val="1222353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sp>
        <p:nvSpPr>
          <p:cNvPr id="3" name="Content Placeholder 2"/>
          <p:cNvSpPr>
            <a:spLocks noGrp="1"/>
          </p:cNvSpPr>
          <p:nvPr>
            <p:ph idx="1"/>
          </p:nvPr>
        </p:nvSpPr>
        <p:spPr/>
        <p:txBody>
          <a:bodyPr>
            <a:normAutofit/>
          </a:bodyPr>
          <a:lstStyle/>
          <a:p>
            <a:pPr marL="0" indent="0">
              <a:buNone/>
            </a:pPr>
            <a:r>
              <a:rPr lang="en-US" sz="4800" b="1" dirty="0" err="1" smtClean="0">
                <a:solidFill>
                  <a:srgbClr val="FF0000"/>
                </a:solidFill>
                <a:latin typeface="AvantGarde" pitchFamily="2" charset="-93"/>
                <a:ea typeface="AvantGarde" pitchFamily="2" charset="-93"/>
                <a:cs typeface="AvantGarde" pitchFamily="2" charset="-93"/>
              </a:rPr>
              <a:t>Xin</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chào</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tạm</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biệt</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các</a:t>
            </a:r>
            <a:r>
              <a:rPr lang="en-US" sz="4800" b="1" dirty="0" smtClean="0">
                <a:solidFill>
                  <a:srgbClr val="FF0000"/>
                </a:solidFill>
                <a:latin typeface="AvantGarde" pitchFamily="2" charset="-93"/>
                <a:ea typeface="AvantGarde" pitchFamily="2" charset="-93"/>
                <a:cs typeface="AvantGarde" pitchFamily="2" charset="-93"/>
              </a:rPr>
              <a:t> con</a:t>
            </a:r>
            <a:endParaRPr lang="vi-VN" sz="4800" b="1" dirty="0">
              <a:solidFill>
                <a:srgbClr val="FF0000"/>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39551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820472" cy="770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83568" y="2397949"/>
            <a:ext cx="7848872" cy="4278094"/>
          </a:xfrm>
          <a:prstGeom prst="rect">
            <a:avLst/>
          </a:prstGeom>
        </p:spPr>
        <p:txBody>
          <a:bodyPr wrap="square">
            <a:spAutoFit/>
          </a:bodyPr>
          <a:lstStyle/>
          <a:p>
            <a:endParaRPr lang="en-US" sz="2000" b="1" dirty="0" smtClean="0">
              <a:solidFill>
                <a:prstClr val="black"/>
              </a:solidFill>
              <a:latin typeface="AvantGarde" pitchFamily="2" charset="-93"/>
              <a:ea typeface="AvantGarde" pitchFamily="2" charset="-93"/>
              <a:cs typeface="AvantGarde" pitchFamily="2" charset="-93"/>
            </a:endParaRPr>
          </a:p>
          <a:p>
            <a:endParaRPr lang="en-US" sz="2000" b="1" dirty="0">
              <a:solidFill>
                <a:prstClr val="black"/>
              </a:solidFill>
              <a:latin typeface="AvantGarde" pitchFamily="2" charset="-93"/>
              <a:ea typeface="AvantGarde" pitchFamily="2" charset="-93"/>
              <a:cs typeface="AvantGarde" pitchFamily="2" charset="-93"/>
            </a:endParaRPr>
          </a:p>
          <a:p>
            <a:endParaRPr lang="en-US" sz="2000" b="1" dirty="0">
              <a:solidFill>
                <a:prstClr val="black"/>
              </a:solidFill>
              <a:latin typeface="AvantGarde" pitchFamily="2" charset="-93"/>
              <a:ea typeface="AvantGarde" pitchFamily="2" charset="-93"/>
              <a:cs typeface="AvantGarde" pitchFamily="2" charset="-93"/>
            </a:endParaRPr>
          </a:p>
          <a:p>
            <a:endParaRPr lang="en-US" sz="2000" b="1" dirty="0">
              <a:solidFill>
                <a:prstClr val="black"/>
              </a:solidFill>
              <a:latin typeface="AvantGarde" pitchFamily="2" charset="-93"/>
              <a:ea typeface="AvantGarde" pitchFamily="2" charset="-93"/>
              <a:cs typeface="AvantGarde" pitchFamily="2" charset="-93"/>
            </a:endParaRPr>
          </a:p>
          <a:p>
            <a:endParaRPr lang="en-US" sz="2000" b="1" dirty="0">
              <a:solidFill>
                <a:prstClr val="black"/>
              </a:solidFill>
              <a:latin typeface="AvantGarde" pitchFamily="2" charset="-93"/>
              <a:ea typeface="AvantGarde" pitchFamily="2" charset="-93"/>
              <a:cs typeface="AvantGarde" pitchFamily="2" charset="-93"/>
            </a:endParaRPr>
          </a:p>
          <a:p>
            <a:endParaRPr lang="en-US" sz="2400" b="1" dirty="0" smtClean="0">
              <a:solidFill>
                <a:srgbClr val="FF0000"/>
              </a:solidFill>
              <a:latin typeface="AvantGarde" pitchFamily="2" charset="-93"/>
              <a:ea typeface="AvantGarde" pitchFamily="2" charset="-93"/>
              <a:cs typeface="AvantGarde" pitchFamily="2" charset="-93"/>
            </a:endParaRPr>
          </a:p>
          <a:p>
            <a:endParaRPr lang="en-US" sz="2400" b="1" dirty="0">
              <a:solidFill>
                <a:srgbClr val="FF0000"/>
              </a:solidFill>
              <a:latin typeface="AvantGarde" pitchFamily="2" charset="-93"/>
              <a:ea typeface="AvantGarde" pitchFamily="2" charset="-93"/>
              <a:cs typeface="AvantGarde" pitchFamily="2" charset="-93"/>
            </a:endParaRPr>
          </a:p>
          <a:p>
            <a:endParaRPr lang="en-US" sz="2400" b="1" dirty="0" smtClean="0">
              <a:solidFill>
                <a:srgbClr val="FF0000"/>
              </a:solidFill>
              <a:latin typeface="AvantGarde" pitchFamily="2" charset="-93"/>
              <a:ea typeface="AvantGarde" pitchFamily="2" charset="-93"/>
              <a:cs typeface="AvantGarde" pitchFamily="2" charset="-93"/>
            </a:endParaRPr>
          </a:p>
          <a:p>
            <a:endParaRPr lang="en-US" sz="2800" b="1" dirty="0" smtClean="0">
              <a:solidFill>
                <a:srgbClr val="FF0000"/>
              </a:solidFill>
              <a:latin typeface="AvantGarde" pitchFamily="2" charset="-93"/>
              <a:ea typeface="AvantGarde" pitchFamily="2" charset="-93"/>
              <a:cs typeface="AvantGarde" pitchFamily="2" charset="-93"/>
            </a:endParaRPr>
          </a:p>
          <a:p>
            <a:r>
              <a:rPr lang="en-US" sz="3600" b="1" dirty="0" smtClean="0">
                <a:solidFill>
                  <a:srgbClr val="FF0000"/>
                </a:solidFill>
                <a:latin typeface="AvantGarde" pitchFamily="2" charset="-93"/>
                <a:ea typeface="AvantGarde" pitchFamily="2" charset="-93"/>
                <a:cs typeface="AvantGarde" pitchFamily="2" charset="-93"/>
              </a:rPr>
              <a:t>Rung </a:t>
            </a:r>
            <a:r>
              <a:rPr lang="en-US" sz="3600" b="1" dirty="0" err="1">
                <a:solidFill>
                  <a:srgbClr val="FF0000"/>
                </a:solidFill>
                <a:latin typeface="AvantGarde" pitchFamily="2" charset="-93"/>
                <a:ea typeface="AvantGarde" pitchFamily="2" charset="-93"/>
                <a:cs typeface="AvantGarde" pitchFamily="2" charset="-93"/>
              </a:rPr>
              <a:t>rinh</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chùm</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quả</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mùa</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xuân</a:t>
            </a: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err="1">
                <a:solidFill>
                  <a:srgbClr val="FF0000"/>
                </a:solidFill>
                <a:latin typeface="AvantGarde" pitchFamily="2" charset="-93"/>
                <a:ea typeface="AvantGarde" pitchFamily="2" charset="-93"/>
                <a:cs typeface="AvantGarde" pitchFamily="2" charset="-93"/>
              </a:rPr>
              <a:t>Nhìn</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xa</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thì</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ấm</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nhìn</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gần</a:t>
            </a:r>
            <a:r>
              <a:rPr lang="en-US" sz="3600" b="1" dirty="0">
                <a:solidFill>
                  <a:srgbClr val="FF0000"/>
                </a:solidFill>
                <a:latin typeface="AvantGarde" pitchFamily="2" charset="-93"/>
                <a:ea typeface="AvantGarde" pitchFamily="2" charset="-93"/>
                <a:cs typeface="AvantGarde" pitchFamily="2" charset="-93"/>
              </a:rPr>
              <a:t> </a:t>
            </a:r>
            <a:r>
              <a:rPr lang="en-US" sz="3600" b="1" dirty="0" err="1">
                <a:solidFill>
                  <a:srgbClr val="FF0000"/>
                </a:solidFill>
                <a:latin typeface="AvantGarde" pitchFamily="2" charset="-93"/>
                <a:ea typeface="AvantGarde" pitchFamily="2" charset="-93"/>
                <a:cs typeface="AvantGarde" pitchFamily="2" charset="-93"/>
              </a:rPr>
              <a:t>thì</a:t>
            </a:r>
            <a:r>
              <a:rPr lang="en-US" sz="3600" b="1" dirty="0">
                <a:solidFill>
                  <a:srgbClr val="FF0000"/>
                </a:solidFill>
                <a:latin typeface="AvantGarde" pitchFamily="2" charset="-93"/>
                <a:ea typeface="AvantGarde" pitchFamily="2" charset="-93"/>
                <a:cs typeface="AvantGarde" pitchFamily="2" charset="-93"/>
              </a:rPr>
              <a:t> no</a:t>
            </a:r>
            <a:endParaRPr lang="vi-VN" sz="2000" dirty="0">
              <a:solidFill>
                <a:srgbClr val="FF0000"/>
              </a:solidFill>
            </a:endParaRPr>
          </a:p>
        </p:txBody>
      </p:sp>
    </p:spTree>
    <p:extLst>
      <p:ext uri="{BB962C8B-B14F-4D97-AF65-F5344CB8AC3E}">
        <p14:creationId xmlns:p14="http://schemas.microsoft.com/office/powerpoint/2010/main" val="207752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9" end="9"/>
                                            </p:txEl>
                                          </p:spTgt>
                                        </p:tgtEl>
                                        <p:attrNameLst>
                                          <p:attrName>style.visibility</p:attrName>
                                        </p:attrNameLst>
                                      </p:cBhvr>
                                      <p:to>
                                        <p:strVal val="visible"/>
                                      </p:to>
                                    </p:set>
                                    <p:animEffect transition="in" filter="circle(in)">
                                      <p:cBhvr>
                                        <p:cTn id="12"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a:latin typeface="AvantGarde" pitchFamily="2" charset="-93"/>
                <a:ea typeface="AvantGarde" pitchFamily="2" charset="-93"/>
                <a:cs typeface="AvantGarde" pitchFamily="2" charset="-93"/>
              </a:rPr>
              <a:t/>
            </a:r>
            <a:br>
              <a:rPr lang="en-US" sz="3200" b="1" dirty="0">
                <a:latin typeface="AvantGarde" pitchFamily="2" charset="-93"/>
                <a:ea typeface="AvantGarde" pitchFamily="2" charset="-93"/>
                <a:cs typeface="AvantGarde" pitchFamily="2" charset="-93"/>
              </a:rPr>
            </a:br>
            <a:r>
              <a:rPr lang="en-US" sz="3200" b="1" dirty="0" smtClean="0">
                <a:latin typeface="AvantGarde" pitchFamily="2" charset="-93"/>
                <a:ea typeface="AvantGarde" pitchFamily="2" charset="-93"/>
                <a:cs typeface="AvantGarde" pitchFamily="2" charset="-93"/>
              </a:rPr>
              <a:t/>
            </a:r>
            <a:br>
              <a:rPr lang="en-US" sz="3200" b="1" dirty="0" smtClean="0">
                <a:latin typeface="AvantGarde" pitchFamily="2" charset="-93"/>
                <a:ea typeface="AvantGarde" pitchFamily="2" charset="-93"/>
                <a:cs typeface="AvantGarde" pitchFamily="2" charset="-93"/>
              </a:rPr>
            </a:br>
            <a:r>
              <a:rPr lang="en-US" sz="3200" b="1" dirty="0" err="1" smtClean="0">
                <a:solidFill>
                  <a:srgbClr val="FF0000"/>
                </a:solidFill>
                <a:latin typeface="AvantGarde" pitchFamily="2" charset="-93"/>
                <a:ea typeface="AvantGarde" pitchFamily="2" charset="-93"/>
                <a:cs typeface="AvantGarde" pitchFamily="2" charset="-93"/>
              </a:rPr>
              <a:t>Quả</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nào</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quả</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ấy</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tròn</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vo</a:t>
            </a:r>
            <a:r>
              <a:rPr lang="en-US" sz="3200" b="1" dirty="0" smtClean="0">
                <a:solidFill>
                  <a:srgbClr val="FF0000"/>
                </a:solidFill>
                <a:latin typeface="AvantGarde" pitchFamily="2" charset="-93"/>
                <a:ea typeface="AvantGarde" pitchFamily="2" charset="-93"/>
                <a:cs typeface="AvantGarde" pitchFamily="2" charset="-93"/>
              </a:rPr>
              <a:t/>
            </a:r>
            <a:br>
              <a:rPr lang="en-US" sz="3200" b="1" dirty="0" smtClean="0">
                <a:solidFill>
                  <a:srgbClr val="FF0000"/>
                </a:solidFill>
                <a:latin typeface="AvantGarde" pitchFamily="2" charset="-93"/>
                <a:ea typeface="AvantGarde" pitchFamily="2" charset="-93"/>
                <a:cs typeface="AvantGarde" pitchFamily="2" charset="-93"/>
              </a:rPr>
            </a:br>
            <a:r>
              <a:rPr lang="en-US" sz="3200" b="1" dirty="0" err="1" smtClean="0">
                <a:solidFill>
                  <a:srgbClr val="FF0000"/>
                </a:solidFill>
                <a:latin typeface="AvantGarde" pitchFamily="2" charset="-93"/>
                <a:ea typeface="AvantGarde" pitchFamily="2" charset="-93"/>
                <a:cs typeface="AvantGarde" pitchFamily="2" charset="-93"/>
              </a:rPr>
              <a:t>Cành</a:t>
            </a:r>
            <a:r>
              <a:rPr lang="en-US" sz="3200" b="1" dirty="0" smtClean="0">
                <a:solidFill>
                  <a:srgbClr val="FF0000"/>
                </a:solidFill>
                <a:latin typeface="AvantGarde" pitchFamily="2" charset="-93"/>
                <a:ea typeface="AvantGarde" pitchFamily="2" charset="-93"/>
                <a:cs typeface="AvantGarde" pitchFamily="2" charset="-93"/>
              </a:rPr>
              <a:t> la </a:t>
            </a:r>
            <a:r>
              <a:rPr lang="en-US" sz="3200" b="1" dirty="0" err="1" smtClean="0">
                <a:solidFill>
                  <a:srgbClr val="FF0000"/>
                </a:solidFill>
                <a:latin typeface="AvantGarde" pitchFamily="2" charset="-93"/>
                <a:ea typeface="AvantGarde" pitchFamily="2" charset="-93"/>
                <a:cs typeface="AvantGarde" pitchFamily="2" charset="-93"/>
              </a:rPr>
              <a:t>cành</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bổng</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thơm</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tho</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khắp</a:t>
            </a:r>
            <a:r>
              <a:rPr lang="en-US" sz="3200" b="1" dirty="0" smtClean="0">
                <a:solidFill>
                  <a:srgbClr val="FF0000"/>
                </a:solidFill>
                <a:latin typeface="AvantGarde" pitchFamily="2" charset="-93"/>
                <a:ea typeface="AvantGarde" pitchFamily="2" charset="-93"/>
                <a:cs typeface="AvantGarde" pitchFamily="2" charset="-93"/>
              </a:rPr>
              <a:t> </a:t>
            </a:r>
            <a:r>
              <a:rPr lang="en-US" sz="3200" b="1" dirty="0" err="1" smtClean="0">
                <a:solidFill>
                  <a:srgbClr val="FF0000"/>
                </a:solidFill>
                <a:latin typeface="AvantGarde" pitchFamily="2" charset="-93"/>
                <a:ea typeface="AvantGarde" pitchFamily="2" charset="-93"/>
                <a:cs typeface="AvantGarde" pitchFamily="2" charset="-93"/>
              </a:rPr>
              <a:t>vườn</a:t>
            </a:r>
            <a:endParaRPr lang="vi-VN" sz="32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p:txBody>
          <a:bodyPr/>
          <a:lstStyle/>
          <a:p>
            <a:pPr marL="0" indent="0">
              <a:buNone/>
            </a:pPr>
            <a:endParaRPr lang="vi-V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2994"/>
            <a:ext cx="8136904"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24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a:solidFill>
                  <a:srgbClr val="FF0000"/>
                </a:solidFill>
                <a:latin typeface="AvantGarde" pitchFamily="2" charset="-93"/>
                <a:ea typeface="AvantGarde" pitchFamily="2" charset="-93"/>
                <a:cs typeface="AvantGarde" pitchFamily="2" charset="-93"/>
              </a:rPr>
              <a:t/>
            </a:r>
            <a:br>
              <a:rPr lang="en-US" sz="3600" b="1" dirty="0">
                <a:solidFill>
                  <a:srgbClr val="FF0000"/>
                </a:solidFill>
                <a:latin typeface="AvantGarde" pitchFamily="2" charset="-93"/>
                <a:ea typeface="AvantGarde" pitchFamily="2" charset="-93"/>
                <a:cs typeface="AvantGarde" pitchFamily="2" charset="-93"/>
              </a:rPr>
            </a:b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err="1" smtClean="0">
                <a:solidFill>
                  <a:srgbClr val="FF0000"/>
                </a:solidFill>
                <a:latin typeface="AvantGarde" pitchFamily="2" charset="-93"/>
                <a:ea typeface="AvantGarde" pitchFamily="2" charset="-93"/>
                <a:cs typeface="AvantGarde" pitchFamily="2" charset="-93"/>
              </a:rPr>
              <a:t>Tay</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ông</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năm</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ấy</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trồng</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ươm</a:t>
            </a:r>
            <a:r>
              <a:rPr lang="en-US" sz="3600" b="1" dirty="0" smtClean="0">
                <a:solidFill>
                  <a:srgbClr val="FF0000"/>
                </a:solidFill>
                <a:latin typeface="AvantGarde" pitchFamily="2" charset="-93"/>
                <a:ea typeface="AvantGarde" pitchFamily="2" charset="-93"/>
                <a:cs typeface="AvantGarde" pitchFamily="2" charset="-93"/>
              </a:rPr>
              <a:t/>
            </a:r>
            <a:br>
              <a:rPr lang="en-US" sz="3600" b="1" dirty="0" smtClean="0">
                <a:solidFill>
                  <a:srgbClr val="FF0000"/>
                </a:solidFill>
                <a:latin typeface="AvantGarde" pitchFamily="2" charset="-93"/>
                <a:ea typeface="AvantGarde" pitchFamily="2" charset="-93"/>
                <a:cs typeface="AvantGarde" pitchFamily="2" charset="-93"/>
              </a:rPr>
            </a:br>
            <a:r>
              <a:rPr lang="en-US" sz="3600" b="1" dirty="0" err="1" smtClean="0">
                <a:solidFill>
                  <a:srgbClr val="FF0000"/>
                </a:solidFill>
                <a:latin typeface="AvantGarde" pitchFamily="2" charset="-93"/>
                <a:ea typeface="AvantGarde" pitchFamily="2" charset="-93"/>
                <a:cs typeface="AvantGarde" pitchFamily="2" charset="-93"/>
              </a:rPr>
              <a:t>Bây</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giờ</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cháu</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hái</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quả</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thơm</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biếu</a:t>
            </a:r>
            <a:r>
              <a:rPr lang="en-US" sz="3600" b="1" dirty="0" smtClean="0">
                <a:solidFill>
                  <a:srgbClr val="FF0000"/>
                </a:solidFill>
                <a:latin typeface="AvantGarde" pitchFamily="2" charset="-93"/>
                <a:ea typeface="AvantGarde" pitchFamily="2" charset="-93"/>
                <a:cs typeface="AvantGarde" pitchFamily="2" charset="-93"/>
              </a:rPr>
              <a:t> </a:t>
            </a:r>
            <a:r>
              <a:rPr lang="en-US" sz="3600" b="1" dirty="0" err="1" smtClean="0">
                <a:solidFill>
                  <a:srgbClr val="FF0000"/>
                </a:solidFill>
                <a:latin typeface="AvantGarde" pitchFamily="2" charset="-93"/>
                <a:ea typeface="AvantGarde" pitchFamily="2" charset="-93"/>
                <a:cs typeface="AvantGarde" pitchFamily="2" charset="-93"/>
              </a:rPr>
              <a:t>bà</a:t>
            </a:r>
            <a:endParaRPr lang="vi-VN" sz="36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p:txBody>
          <a:bodyPr/>
          <a:lstStyle/>
          <a:p>
            <a:endParaRPr lang="vi-V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843" y="116632"/>
            <a:ext cx="7948589"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08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Autofit/>
          </a:bodyPr>
          <a:lstStyle/>
          <a:p>
            <a:r>
              <a:rPr lang="en-US" sz="4800" b="1" dirty="0" err="1" smtClean="0">
                <a:solidFill>
                  <a:srgbClr val="FF0000"/>
                </a:solidFill>
                <a:latin typeface="AvantGarde" pitchFamily="2" charset="-93"/>
                <a:ea typeface="AvantGarde" pitchFamily="2" charset="-93"/>
                <a:cs typeface="AvantGarde" pitchFamily="2" charset="-93"/>
              </a:rPr>
              <a:t>Câu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hỏi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số</a:t>
            </a:r>
            <a:r>
              <a:rPr lang="en-US" sz="4800" b="1" dirty="0" smtClean="0">
                <a:solidFill>
                  <a:srgbClr val="FF0000"/>
                </a:solidFill>
                <a:latin typeface="AvantGarde" pitchFamily="2" charset="-93"/>
                <a:ea typeface="AvantGarde" pitchFamily="2" charset="-93"/>
                <a:cs typeface="AvantGarde" pitchFamily="2" charset="-93"/>
              </a:rPr>
              <a:t> 1</a:t>
            </a:r>
            <a:br>
              <a:rPr lang="en-US" sz="4800" b="1" dirty="0" smtClean="0">
                <a:solidFill>
                  <a:srgbClr val="FF0000"/>
                </a:solidFill>
                <a:latin typeface="AvantGarde" pitchFamily="2" charset="-93"/>
                <a:ea typeface="AvantGarde" pitchFamily="2" charset="-93"/>
                <a:cs typeface="AvantGarde" pitchFamily="2" charset="-93"/>
              </a:rPr>
            </a:br>
            <a:r>
              <a:rPr lang="en-US" sz="4800" b="1" dirty="0" err="1" smtClean="0">
                <a:solidFill>
                  <a:srgbClr val="FF0000"/>
                </a:solidFill>
                <a:latin typeface="AvantGarde" pitchFamily="2" charset="-93"/>
                <a:ea typeface="AvantGarde" pitchFamily="2" charset="-93"/>
                <a:cs typeface="AvantGarde" pitchFamily="2" charset="-93"/>
              </a:rPr>
              <a:t>Cô</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vùa</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đọc</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xong</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bài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thơ</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gì,do</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ai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sáng</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tác</a:t>
            </a:r>
            <a:endParaRPr lang="vi-VN" sz="48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457200" y="1412776"/>
            <a:ext cx="8229600" cy="4713387"/>
          </a:xfrm>
        </p:spPr>
        <p:txBody>
          <a:bodyPr>
            <a:normAutofit/>
          </a:bodyPr>
          <a:lstStyle/>
          <a:p>
            <a:endParaRPr lang="en-US" dirty="0" smtClean="0">
              <a:solidFill>
                <a:srgbClr val="0070C0"/>
              </a:solidFill>
            </a:endParaRPr>
          </a:p>
          <a:p>
            <a:endParaRPr lang="en-US" dirty="0" smtClean="0">
              <a:solidFill>
                <a:srgbClr val="0070C0"/>
              </a:solidFill>
            </a:endParaRPr>
          </a:p>
          <a:p>
            <a:r>
              <a:rPr lang="en-US" sz="4800" dirty="0" err="1" smtClean="0">
                <a:solidFill>
                  <a:srgbClr val="0070C0"/>
                </a:solidFill>
                <a:latin typeface="AvantGarde" pitchFamily="2" charset="-93"/>
                <a:ea typeface="AvantGarde" pitchFamily="2" charset="-93"/>
                <a:cs typeface="AvantGarde" pitchFamily="2" charset="-93"/>
              </a:rPr>
              <a:t>Bài</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thơ</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chùm</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quả</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ngọt</a:t>
            </a:r>
            <a:endParaRPr lang="en-US" sz="4800" dirty="0" smtClean="0">
              <a:solidFill>
                <a:srgbClr val="0070C0"/>
              </a:solidFill>
              <a:latin typeface="AvantGarde" pitchFamily="2" charset="-93"/>
              <a:ea typeface="AvantGarde" pitchFamily="2" charset="-93"/>
              <a:cs typeface="AvantGarde" pitchFamily="2" charset="-93"/>
            </a:endParaRPr>
          </a:p>
          <a:p>
            <a:r>
              <a:rPr lang="en-US" sz="4800" dirty="0" err="1" smtClean="0">
                <a:solidFill>
                  <a:srgbClr val="0070C0"/>
                </a:solidFill>
                <a:latin typeface="AvantGarde" pitchFamily="2" charset="-93"/>
                <a:ea typeface="AvantGarde" pitchFamily="2" charset="-93"/>
                <a:cs typeface="AvantGarde" pitchFamily="2" charset="-93"/>
              </a:rPr>
              <a:t>Tác</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giả:Tạ</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Hữu</a:t>
            </a:r>
            <a:r>
              <a:rPr lang="en-US" sz="4800" dirty="0" smtClean="0">
                <a:solidFill>
                  <a:srgbClr val="0070C0"/>
                </a:solidFill>
                <a:latin typeface="AvantGarde" pitchFamily="2" charset="-93"/>
                <a:ea typeface="AvantGarde" pitchFamily="2" charset="-93"/>
                <a:cs typeface="AvantGarde" pitchFamily="2" charset="-93"/>
              </a:rPr>
              <a:t> </a:t>
            </a:r>
            <a:r>
              <a:rPr lang="en-US" sz="4800" dirty="0" err="1" smtClean="0">
                <a:solidFill>
                  <a:srgbClr val="0070C0"/>
                </a:solidFill>
                <a:latin typeface="AvantGarde" pitchFamily="2" charset="-93"/>
                <a:ea typeface="AvantGarde" pitchFamily="2" charset="-93"/>
                <a:cs typeface="AvantGarde" pitchFamily="2" charset="-93"/>
              </a:rPr>
              <a:t>Nguyên</a:t>
            </a:r>
            <a:endParaRPr lang="vi-VN" sz="4800" dirty="0">
              <a:solidFill>
                <a:srgbClr val="0070C0"/>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211519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Autofit/>
          </a:bodyPr>
          <a:lstStyle/>
          <a:p>
            <a:r>
              <a:rPr lang="en-US" sz="4800" b="1" dirty="0" smtClean="0">
                <a:solidFill>
                  <a:srgbClr val="FF0000"/>
                </a:solidFill>
                <a:latin typeface="AvantGarde" pitchFamily="2" charset="-93"/>
                <a:ea typeface="AvantGarde" pitchFamily="2" charset="-93"/>
                <a:cs typeface="AvantGarde" pitchFamily="2" charset="-93"/>
              </a:rPr>
              <a:t/>
            </a:r>
            <a:br>
              <a:rPr lang="en-US" sz="4800" b="1" dirty="0" smtClean="0">
                <a:solidFill>
                  <a:srgbClr val="FF0000"/>
                </a:solidFill>
                <a:latin typeface="AvantGarde" pitchFamily="2" charset="-93"/>
                <a:ea typeface="AvantGarde" pitchFamily="2" charset="-93"/>
                <a:cs typeface="AvantGarde" pitchFamily="2" charset="-93"/>
              </a:rPr>
            </a:br>
            <a:r>
              <a:rPr lang="en-US" sz="4800" b="1" dirty="0" err="1" smtClean="0">
                <a:solidFill>
                  <a:srgbClr val="FF0000"/>
                </a:solidFill>
                <a:latin typeface="AvantGarde" pitchFamily="2" charset="-93"/>
                <a:ea typeface="AvantGarde" pitchFamily="2" charset="-93"/>
                <a:cs typeface="AvantGarde" pitchFamily="2" charset="-93"/>
              </a:rPr>
              <a:t>Câu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số</a:t>
            </a:r>
            <a:r>
              <a:rPr lang="en-US" sz="4800" b="1" dirty="0" smtClean="0">
                <a:solidFill>
                  <a:srgbClr val="FF0000"/>
                </a:solidFill>
                <a:latin typeface="AvantGarde" pitchFamily="2" charset="-93"/>
                <a:ea typeface="AvantGarde" pitchFamily="2" charset="-93"/>
                <a:cs typeface="AvantGarde" pitchFamily="2" charset="-93"/>
              </a:rPr>
              <a:t> 2</a:t>
            </a:r>
            <a:r>
              <a:rPr lang="en-US" sz="6600" b="1" dirty="0">
                <a:solidFill>
                  <a:srgbClr val="FF0000"/>
                </a:solidFill>
                <a:latin typeface="AvantGarde" pitchFamily="2" charset="-93"/>
                <a:ea typeface="AvantGarde" pitchFamily="2" charset="-93"/>
                <a:cs typeface="AvantGarde" pitchFamily="2" charset="-93"/>
              </a:rPr>
              <a:t/>
            </a:r>
            <a:br>
              <a:rPr lang="en-US" sz="6600" b="1" dirty="0">
                <a:solidFill>
                  <a:srgbClr val="FF0000"/>
                </a:solidFill>
                <a:latin typeface="AvantGarde" pitchFamily="2" charset="-93"/>
                <a:ea typeface="AvantGarde" pitchFamily="2" charset="-93"/>
                <a:cs typeface="AvantGarde" pitchFamily="2" charset="-93"/>
              </a:rPr>
            </a:br>
            <a:r>
              <a:rPr lang="en-US" sz="4800" b="1" dirty="0" err="1" smtClean="0">
                <a:solidFill>
                  <a:srgbClr val="FF0000"/>
                </a:solidFill>
                <a:latin typeface="AvantGarde" pitchFamily="2" charset="-93"/>
                <a:ea typeface="AvantGarde" pitchFamily="2" charset="-93"/>
                <a:cs typeface="AvantGarde" pitchFamily="2" charset="-93"/>
              </a:rPr>
              <a:t>Bài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thơ</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nói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về</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điều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gì</a:t>
            </a:r>
            <a:r>
              <a:rPr lang="en-US" sz="4800" b="1" dirty="0" smtClean="0">
                <a:solidFill>
                  <a:srgbClr val="FF0000"/>
                </a:solidFill>
                <a:latin typeface="AvantGarde" pitchFamily="2" charset="-93"/>
                <a:ea typeface="AvantGarde" pitchFamily="2" charset="-93"/>
                <a:cs typeface="AvantGarde" pitchFamily="2" charset="-93"/>
              </a:rPr>
              <a:t>?</a:t>
            </a:r>
            <a:endParaRPr lang="vi-VN" sz="48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457200" y="2060848"/>
            <a:ext cx="8229600" cy="4065315"/>
          </a:xfrm>
        </p:spPr>
        <p:txBody>
          <a:bodyPr>
            <a:normAutofit/>
          </a:bodyPr>
          <a:lstStyle/>
          <a:p>
            <a:endParaRPr lang="en-US" dirty="0" smtClean="0">
              <a:latin typeface="AvantGarde" pitchFamily="2" charset="-93"/>
              <a:ea typeface="AvantGarde" pitchFamily="2" charset="-93"/>
              <a:cs typeface="AvantGarde" pitchFamily="2" charset="-93"/>
            </a:endParaRPr>
          </a:p>
          <a:p>
            <a:r>
              <a:rPr lang="en-US" sz="4800" b="1" dirty="0" err="1" smtClean="0">
                <a:solidFill>
                  <a:schemeClr val="accent1"/>
                </a:solidFill>
                <a:latin typeface="AvantGarde" pitchFamily="2" charset="-93"/>
                <a:ea typeface="AvantGarde" pitchFamily="2" charset="-93"/>
                <a:cs typeface="AvantGarde" pitchFamily="2" charset="-93"/>
              </a:rPr>
              <a:t>Bài</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thơ</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nói</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về</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vẻ</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đẹp</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của</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chùm</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quả</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mùa</a:t>
            </a:r>
            <a:r>
              <a:rPr lang="en-US" sz="4800" b="1" dirty="0" smtClean="0">
                <a:solidFill>
                  <a:schemeClr val="accent1"/>
                </a:solidFill>
                <a:latin typeface="AvantGarde" pitchFamily="2" charset="-93"/>
                <a:ea typeface="AvantGarde" pitchFamily="2" charset="-93"/>
                <a:cs typeface="AvantGarde" pitchFamily="2" charset="-93"/>
              </a:rPr>
              <a:t> </a:t>
            </a:r>
            <a:r>
              <a:rPr lang="en-US" sz="4800" b="1" dirty="0" err="1" smtClean="0">
                <a:solidFill>
                  <a:schemeClr val="accent1"/>
                </a:solidFill>
                <a:latin typeface="AvantGarde" pitchFamily="2" charset="-93"/>
                <a:ea typeface="AvantGarde" pitchFamily="2" charset="-93"/>
                <a:cs typeface="AvantGarde" pitchFamily="2" charset="-93"/>
              </a:rPr>
              <a:t>xuân</a:t>
            </a:r>
            <a:endParaRPr lang="en-US" sz="4800" b="1" dirty="0" smtClean="0">
              <a:solidFill>
                <a:schemeClr val="accent1"/>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239049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Autofit/>
          </a:bodyPr>
          <a:lstStyle/>
          <a:p>
            <a:r>
              <a:rPr lang="en-US" sz="4800" b="1" dirty="0" err="1" smtClean="0">
                <a:solidFill>
                  <a:srgbClr val="FF0000"/>
                </a:solidFill>
                <a:latin typeface="AvantGarde" pitchFamily="2" charset="-93"/>
                <a:ea typeface="AvantGarde" pitchFamily="2" charset="-93"/>
                <a:cs typeface="AvantGarde" pitchFamily="2" charset="-93"/>
              </a:rPr>
              <a:t>Câu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số</a:t>
            </a:r>
            <a:r>
              <a:rPr lang="en-US" sz="4800" b="1" dirty="0" smtClean="0">
                <a:solidFill>
                  <a:srgbClr val="FF0000"/>
                </a:solidFill>
                <a:latin typeface="AvantGarde" pitchFamily="2" charset="-93"/>
                <a:ea typeface="AvantGarde" pitchFamily="2" charset="-93"/>
                <a:cs typeface="AvantGarde" pitchFamily="2" charset="-93"/>
              </a:rPr>
              <a:t> 3</a:t>
            </a:r>
            <a:br>
              <a:rPr lang="en-US" sz="4800" b="1" dirty="0" smtClean="0">
                <a:solidFill>
                  <a:srgbClr val="FF0000"/>
                </a:solidFill>
                <a:latin typeface="AvantGarde" pitchFamily="2" charset="-93"/>
                <a:ea typeface="AvantGarde" pitchFamily="2" charset="-93"/>
                <a:cs typeface="AvantGarde" pitchFamily="2" charset="-93"/>
              </a:rPr>
            </a:br>
            <a:r>
              <a:rPr lang="en-US" sz="4800" b="1" dirty="0" err="1" smtClean="0">
                <a:solidFill>
                  <a:srgbClr val="FF0000"/>
                </a:solidFill>
                <a:latin typeface="AvantGarde" pitchFamily="2" charset="-93"/>
                <a:ea typeface="AvantGarde" pitchFamily="2" charset="-93"/>
                <a:cs typeface="AvantGarde" pitchFamily="2" charset="-93"/>
              </a:rPr>
              <a:t>Trong</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bài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thơ</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ai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đã</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chăm</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sóc</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để</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có</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chùm</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quả</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ngọt</a:t>
            </a:r>
            <a:endParaRPr lang="vi-VN" sz="48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457200" y="1988842"/>
            <a:ext cx="8229600" cy="4137323"/>
          </a:xfrm>
        </p:spPr>
        <p:txBody>
          <a:bodyPr/>
          <a:lstStyle/>
          <a:p>
            <a:endParaRPr lang="en-US" dirty="0" smtClean="0"/>
          </a:p>
          <a:p>
            <a:r>
              <a:rPr lang="en-US" sz="4400" b="1" dirty="0" err="1" smtClean="0">
                <a:solidFill>
                  <a:srgbClr val="0070C0"/>
                </a:solidFill>
                <a:latin typeface="AvantGarde" pitchFamily="2" charset="-93"/>
                <a:ea typeface="AvantGarde" pitchFamily="2" charset="-93"/>
                <a:cs typeface="AvantGarde" pitchFamily="2" charset="-93"/>
              </a:rPr>
              <a:t>Tay</a:t>
            </a:r>
            <a:r>
              <a:rPr lang="en-US" sz="4400" b="1" dirty="0" smtClean="0">
                <a:solidFill>
                  <a:srgbClr val="0070C0"/>
                </a:solidFill>
                <a:latin typeface="AvantGarde" pitchFamily="2" charset="-93"/>
                <a:ea typeface="AvantGarde" pitchFamily="2" charset="-93"/>
                <a:cs typeface="AvantGarde" pitchFamily="2" charset="-93"/>
              </a:rPr>
              <a:t> </a:t>
            </a:r>
            <a:r>
              <a:rPr lang="en-US" sz="4400" b="1" dirty="0" err="1" smtClean="0">
                <a:solidFill>
                  <a:srgbClr val="0070C0"/>
                </a:solidFill>
                <a:latin typeface="AvantGarde" pitchFamily="2" charset="-93"/>
                <a:ea typeface="AvantGarde" pitchFamily="2" charset="-93"/>
                <a:cs typeface="AvantGarde" pitchFamily="2" charset="-93"/>
              </a:rPr>
              <a:t>ông</a:t>
            </a:r>
            <a:r>
              <a:rPr lang="en-US" sz="4400" b="1" dirty="0" smtClean="0">
                <a:solidFill>
                  <a:srgbClr val="0070C0"/>
                </a:solidFill>
                <a:latin typeface="AvantGarde" pitchFamily="2" charset="-93"/>
                <a:ea typeface="AvantGarde" pitchFamily="2" charset="-93"/>
                <a:cs typeface="AvantGarde" pitchFamily="2" charset="-93"/>
              </a:rPr>
              <a:t> </a:t>
            </a:r>
            <a:r>
              <a:rPr lang="en-US" sz="4400" b="1" dirty="0" err="1" smtClean="0">
                <a:solidFill>
                  <a:srgbClr val="0070C0"/>
                </a:solidFill>
                <a:latin typeface="AvantGarde" pitchFamily="2" charset="-93"/>
                <a:ea typeface="AvantGarde" pitchFamily="2" charset="-93"/>
                <a:cs typeface="AvantGarde" pitchFamily="2" charset="-93"/>
              </a:rPr>
              <a:t>năm</a:t>
            </a:r>
            <a:r>
              <a:rPr lang="en-US" sz="4400" b="1" dirty="0" smtClean="0">
                <a:solidFill>
                  <a:srgbClr val="0070C0"/>
                </a:solidFill>
                <a:latin typeface="AvantGarde" pitchFamily="2" charset="-93"/>
                <a:ea typeface="AvantGarde" pitchFamily="2" charset="-93"/>
                <a:cs typeface="AvantGarde" pitchFamily="2" charset="-93"/>
              </a:rPr>
              <a:t> </a:t>
            </a:r>
            <a:r>
              <a:rPr lang="en-US" sz="4400" b="1" dirty="0" err="1" smtClean="0">
                <a:solidFill>
                  <a:srgbClr val="0070C0"/>
                </a:solidFill>
                <a:latin typeface="AvantGarde" pitchFamily="2" charset="-93"/>
                <a:ea typeface="AvantGarde" pitchFamily="2" charset="-93"/>
                <a:cs typeface="AvantGarde" pitchFamily="2" charset="-93"/>
              </a:rPr>
              <a:t>ấy</a:t>
            </a:r>
            <a:r>
              <a:rPr lang="en-US" sz="4400" b="1" dirty="0" smtClean="0">
                <a:solidFill>
                  <a:srgbClr val="0070C0"/>
                </a:solidFill>
                <a:latin typeface="AvantGarde" pitchFamily="2" charset="-93"/>
                <a:ea typeface="AvantGarde" pitchFamily="2" charset="-93"/>
                <a:cs typeface="AvantGarde" pitchFamily="2" charset="-93"/>
              </a:rPr>
              <a:t> </a:t>
            </a:r>
            <a:r>
              <a:rPr lang="en-US" sz="4400" b="1" dirty="0" err="1" smtClean="0">
                <a:solidFill>
                  <a:srgbClr val="0070C0"/>
                </a:solidFill>
                <a:latin typeface="AvantGarde" pitchFamily="2" charset="-93"/>
                <a:ea typeface="AvantGarde" pitchFamily="2" charset="-93"/>
                <a:cs typeface="AvantGarde" pitchFamily="2" charset="-93"/>
              </a:rPr>
              <a:t>trồng</a:t>
            </a:r>
            <a:r>
              <a:rPr lang="en-US" sz="4400" b="1" dirty="0" smtClean="0">
                <a:solidFill>
                  <a:srgbClr val="0070C0"/>
                </a:solidFill>
                <a:latin typeface="AvantGarde" pitchFamily="2" charset="-93"/>
                <a:ea typeface="AvantGarde" pitchFamily="2" charset="-93"/>
                <a:cs typeface="AvantGarde" pitchFamily="2" charset="-93"/>
              </a:rPr>
              <a:t> </a:t>
            </a:r>
            <a:r>
              <a:rPr lang="en-US" sz="4400" b="1" dirty="0" err="1" smtClean="0">
                <a:solidFill>
                  <a:srgbClr val="0070C0"/>
                </a:solidFill>
                <a:latin typeface="AvantGarde" pitchFamily="2" charset="-93"/>
                <a:ea typeface="AvantGarde" pitchFamily="2" charset="-93"/>
                <a:cs typeface="AvantGarde" pitchFamily="2" charset="-93"/>
              </a:rPr>
              <a:t>ươm</a:t>
            </a:r>
            <a:endParaRPr lang="en-US" sz="4400" b="1" dirty="0" smtClean="0">
              <a:solidFill>
                <a:srgbClr val="0070C0"/>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294814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Autofit/>
          </a:bodyPr>
          <a:lstStyle/>
          <a:p>
            <a:r>
              <a:rPr lang="en-US" sz="4800" b="1" dirty="0" err="1" smtClean="0">
                <a:solidFill>
                  <a:srgbClr val="FF0000"/>
                </a:solidFill>
                <a:latin typeface="AvantGarde" pitchFamily="2" charset="-93"/>
                <a:ea typeface="AvantGarde" pitchFamily="2" charset="-93"/>
                <a:cs typeface="AvantGarde" pitchFamily="2" charset="-93"/>
              </a:rPr>
              <a:t>Câu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số</a:t>
            </a:r>
            <a:r>
              <a:rPr lang="en-US" sz="4800" b="1" dirty="0" smtClean="0">
                <a:solidFill>
                  <a:srgbClr val="FF0000"/>
                </a:solidFill>
                <a:latin typeface="AvantGarde" pitchFamily="2" charset="-93"/>
                <a:ea typeface="AvantGarde" pitchFamily="2" charset="-93"/>
                <a:cs typeface="AvantGarde" pitchFamily="2" charset="-93"/>
              </a:rPr>
              <a:t> 4</a:t>
            </a:r>
            <a:br>
              <a:rPr lang="en-US" sz="4800" b="1" dirty="0" smtClean="0">
                <a:solidFill>
                  <a:srgbClr val="FF0000"/>
                </a:solidFill>
                <a:latin typeface="AvantGarde" pitchFamily="2" charset="-93"/>
                <a:ea typeface="AvantGarde" pitchFamily="2" charset="-93"/>
                <a:cs typeface="AvantGarde" pitchFamily="2" charset="-93"/>
              </a:rPr>
            </a:br>
            <a:r>
              <a:rPr lang="en-US" sz="4800" b="1" dirty="0" err="1" smtClean="0">
                <a:solidFill>
                  <a:srgbClr val="FF0000"/>
                </a:solidFill>
                <a:latin typeface="AvantGarde" pitchFamily="2" charset="-93"/>
                <a:ea typeface="AvantGarde" pitchFamily="2" charset="-93"/>
                <a:cs typeface="AvantGarde" pitchFamily="2" charset="-93"/>
              </a:rPr>
              <a:t>Trong</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bài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thơ</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bạn</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nhỏ</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hái</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quả</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biếu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ai</a:t>
            </a:r>
            <a:r>
              <a:rPr lang="en-US" sz="4800" b="1" dirty="0" smtClean="0">
                <a:solidFill>
                  <a:srgbClr val="FF0000"/>
                </a:solidFill>
                <a:latin typeface="AvantGarde" pitchFamily="2" charset="-93"/>
                <a:ea typeface="AvantGarde" pitchFamily="2" charset="-93"/>
                <a:cs typeface="AvantGarde" pitchFamily="2" charset="-93"/>
              </a:rPr>
              <a:t>?</a:t>
            </a:r>
            <a:endParaRPr lang="vi-VN" sz="48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457200" y="1988842"/>
            <a:ext cx="8229600" cy="4137323"/>
          </a:xfrm>
        </p:spPr>
        <p:txBody>
          <a:bodyPr/>
          <a:lstStyle/>
          <a:p>
            <a:endParaRPr lang="en-US" dirty="0" smtClean="0"/>
          </a:p>
          <a:p>
            <a:r>
              <a:rPr lang="en-US" sz="4000" b="1" dirty="0" err="1" smtClean="0">
                <a:solidFill>
                  <a:srgbClr val="0070C0"/>
                </a:solidFill>
                <a:latin typeface="AvantGarde" pitchFamily="2" charset="-93"/>
                <a:ea typeface="AvantGarde" pitchFamily="2" charset="-93"/>
                <a:cs typeface="AvantGarde" pitchFamily="2" charset="-93"/>
              </a:rPr>
              <a:t>Bạn</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nhỏ</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hái</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quả</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thơm</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biếu</a:t>
            </a:r>
            <a:r>
              <a:rPr lang="en-US" sz="4000" b="1" dirty="0" smtClean="0">
                <a:solidFill>
                  <a:srgbClr val="0070C0"/>
                </a:solidFill>
                <a:latin typeface="AvantGarde" pitchFamily="2" charset="-93"/>
                <a:ea typeface="AvantGarde" pitchFamily="2" charset="-93"/>
                <a:cs typeface="AvantGarde" pitchFamily="2" charset="-93"/>
              </a:rPr>
              <a:t> </a:t>
            </a:r>
            <a:r>
              <a:rPr lang="en-US" sz="4000" b="1" dirty="0" err="1" smtClean="0">
                <a:solidFill>
                  <a:srgbClr val="0070C0"/>
                </a:solidFill>
                <a:latin typeface="AvantGarde" pitchFamily="2" charset="-93"/>
                <a:ea typeface="AvantGarde" pitchFamily="2" charset="-93"/>
                <a:cs typeface="AvantGarde" pitchFamily="2" charset="-93"/>
              </a:rPr>
              <a:t>bà</a:t>
            </a:r>
            <a:endParaRPr lang="vi-VN" sz="4000" b="1" dirty="0">
              <a:solidFill>
                <a:srgbClr val="0070C0"/>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161399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Autofit/>
          </a:bodyPr>
          <a:lstStyle/>
          <a:p>
            <a:r>
              <a:rPr lang="en-US" sz="4800" b="1" dirty="0" err="1" smtClean="0">
                <a:solidFill>
                  <a:srgbClr val="FF0000"/>
                </a:solidFill>
                <a:latin typeface="AvantGarde" pitchFamily="2" charset="-93"/>
                <a:ea typeface="AvantGarde" pitchFamily="2" charset="-93"/>
                <a:cs typeface="AvantGarde" pitchFamily="2" charset="-93"/>
              </a:rPr>
              <a:t>Câu</a:t>
            </a:r>
            <a:r>
              <a:rPr lang="en-US" sz="4800" b="1" dirty="0" smtClean="0">
                <a:solidFill>
                  <a:srgbClr val="FF0000"/>
                </a:solidFill>
                <a:latin typeface="AvantGarde" pitchFamily="2" charset="-93"/>
                <a:ea typeface="AvantGarde" pitchFamily="2" charset="-93"/>
                <a:cs typeface="AvantGarde" pitchFamily="2" charset="-93"/>
              </a:rPr>
              <a:t> </a:t>
            </a:r>
            <a:r>
              <a:rPr lang="en-US" sz="4800" b="1" dirty="0" err="1" smtClean="0">
                <a:solidFill>
                  <a:srgbClr val="FF0000"/>
                </a:solidFill>
                <a:latin typeface="AvantGarde" pitchFamily="2" charset="-93"/>
                <a:ea typeface="AvantGarde" pitchFamily="2" charset="-93"/>
                <a:cs typeface="AvantGarde" pitchFamily="2" charset="-93"/>
              </a:rPr>
              <a:t>số</a:t>
            </a:r>
            <a:r>
              <a:rPr lang="en-US" sz="4800" b="1" dirty="0" smtClean="0">
                <a:solidFill>
                  <a:srgbClr val="FF0000"/>
                </a:solidFill>
                <a:latin typeface="AvantGarde" pitchFamily="2" charset="-93"/>
                <a:ea typeface="AvantGarde" pitchFamily="2" charset="-93"/>
                <a:cs typeface="AvantGarde" pitchFamily="2" charset="-93"/>
              </a:rPr>
              <a:t> 5</a:t>
            </a:r>
            <a:br>
              <a:rPr lang="en-US" sz="4800" b="1" dirty="0" smtClean="0">
                <a:solidFill>
                  <a:srgbClr val="FF0000"/>
                </a:solidFill>
                <a:latin typeface="AvantGarde" pitchFamily="2" charset="-93"/>
                <a:ea typeface="AvantGarde" pitchFamily="2" charset="-93"/>
                <a:cs typeface="AvantGarde" pitchFamily="2" charset="-93"/>
              </a:rPr>
            </a:br>
            <a:r>
              <a:rPr lang="en-US" sz="4000" b="1" dirty="0" err="1" smtClean="0">
                <a:solidFill>
                  <a:srgbClr val="FF0000"/>
                </a:solidFill>
                <a:latin typeface="AvantGarde" pitchFamily="2" charset="-93"/>
                <a:ea typeface="AvantGarde" pitchFamily="2" charset="-93"/>
                <a:cs typeface="AvantGarde" pitchFamily="2" charset="-93"/>
              </a:rPr>
              <a:t>Trước</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và</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sau</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khi</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ăn</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quả</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các</a:t>
            </a:r>
            <a:r>
              <a:rPr lang="en-US" sz="4000" b="1" dirty="0" smtClean="0">
                <a:solidFill>
                  <a:srgbClr val="FF0000"/>
                </a:solidFill>
                <a:latin typeface="AvantGarde" pitchFamily="2" charset="-93"/>
                <a:ea typeface="AvantGarde" pitchFamily="2" charset="-93"/>
                <a:cs typeface="AvantGarde" pitchFamily="2" charset="-93"/>
              </a:rPr>
              <a:t> con </a:t>
            </a:r>
            <a:r>
              <a:rPr lang="en-US" sz="4000" b="1" dirty="0" err="1" smtClean="0">
                <a:solidFill>
                  <a:srgbClr val="FF0000"/>
                </a:solidFill>
                <a:latin typeface="AvantGarde" pitchFamily="2" charset="-93"/>
                <a:ea typeface="AvantGarde" pitchFamily="2" charset="-93"/>
                <a:cs typeface="AvantGarde" pitchFamily="2" charset="-93"/>
              </a:rPr>
              <a:t>sẽ</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làm</a:t>
            </a:r>
            <a:r>
              <a:rPr lang="en-US" sz="4000" b="1" dirty="0" smtClean="0">
                <a:solidFill>
                  <a:srgbClr val="FF0000"/>
                </a:solidFill>
                <a:latin typeface="AvantGarde" pitchFamily="2" charset="-93"/>
                <a:ea typeface="AvantGarde" pitchFamily="2" charset="-93"/>
                <a:cs typeface="AvantGarde" pitchFamily="2" charset="-93"/>
              </a:rPr>
              <a:t> </a:t>
            </a:r>
            <a:r>
              <a:rPr lang="en-US" sz="4000" b="1" dirty="0" err="1" smtClean="0">
                <a:solidFill>
                  <a:srgbClr val="FF0000"/>
                </a:solidFill>
                <a:latin typeface="AvantGarde" pitchFamily="2" charset="-93"/>
                <a:ea typeface="AvantGarde" pitchFamily="2" charset="-93"/>
                <a:cs typeface="AvantGarde" pitchFamily="2" charset="-93"/>
              </a:rPr>
              <a:t>gì</a:t>
            </a:r>
            <a:r>
              <a:rPr lang="en-US" sz="4000" b="1" dirty="0" smtClean="0">
                <a:solidFill>
                  <a:srgbClr val="FF0000"/>
                </a:solidFill>
                <a:latin typeface="AvantGarde" pitchFamily="2" charset="-93"/>
                <a:ea typeface="AvantGarde" pitchFamily="2" charset="-93"/>
                <a:cs typeface="AvantGarde" pitchFamily="2" charset="-93"/>
              </a:rPr>
              <a:t>?</a:t>
            </a:r>
            <a:endParaRPr lang="vi-VN" sz="4000" b="1" dirty="0">
              <a:solidFill>
                <a:srgbClr val="FF0000"/>
              </a:solidFill>
              <a:latin typeface="AvantGarde" pitchFamily="2" charset="-93"/>
              <a:ea typeface="AvantGarde" pitchFamily="2" charset="-93"/>
              <a:cs typeface="AvantGarde" pitchFamily="2" charset="-93"/>
            </a:endParaRPr>
          </a:p>
        </p:txBody>
      </p:sp>
      <p:sp>
        <p:nvSpPr>
          <p:cNvPr id="3" name="Content Placeholder 2"/>
          <p:cNvSpPr>
            <a:spLocks noGrp="1"/>
          </p:cNvSpPr>
          <p:nvPr>
            <p:ph idx="1"/>
          </p:nvPr>
        </p:nvSpPr>
        <p:spPr>
          <a:xfrm>
            <a:off x="457200" y="1988842"/>
            <a:ext cx="8229600" cy="4137323"/>
          </a:xfrm>
        </p:spPr>
        <p:txBody>
          <a:bodyPr>
            <a:normAutofit fontScale="92500" lnSpcReduction="20000"/>
          </a:bodyPr>
          <a:lstStyle/>
          <a:p>
            <a:endParaRPr lang="en-US" dirty="0" smtClean="0"/>
          </a:p>
          <a:p>
            <a:pPr marL="0" indent="0">
              <a:buNone/>
            </a:pPr>
            <a:r>
              <a:rPr lang="en-US" sz="4700" b="1" dirty="0" err="1" smtClean="0">
                <a:solidFill>
                  <a:srgbClr val="0070C0"/>
                </a:solidFill>
                <a:latin typeface="AvantGarde" pitchFamily="2" charset="-93"/>
                <a:ea typeface="AvantGarde" pitchFamily="2" charset="-93"/>
                <a:cs typeface="AvantGarde" pitchFamily="2" charset="-93"/>
              </a:rPr>
              <a:t>Quả</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có</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nhiều</a:t>
            </a:r>
            <a:r>
              <a:rPr lang="en-US" sz="4700" b="1" dirty="0" smtClean="0">
                <a:solidFill>
                  <a:srgbClr val="0070C0"/>
                </a:solidFill>
                <a:latin typeface="AvantGarde" pitchFamily="2" charset="-93"/>
                <a:ea typeface="AvantGarde" pitchFamily="2" charset="-93"/>
                <a:cs typeface="AvantGarde" pitchFamily="2" charset="-93"/>
              </a:rPr>
              <a:t> vitamin </a:t>
            </a:r>
            <a:r>
              <a:rPr lang="en-US" sz="4700" b="1" dirty="0" err="1" smtClean="0">
                <a:solidFill>
                  <a:srgbClr val="0070C0"/>
                </a:solidFill>
                <a:latin typeface="AvantGarde" pitchFamily="2" charset="-93"/>
                <a:ea typeface="AvantGarde" pitchFamily="2" charset="-93"/>
                <a:cs typeface="AvantGarde" pitchFamily="2" charset="-93"/>
              </a:rPr>
              <a:t>vì</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vậy</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hàng</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ngày</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các</a:t>
            </a:r>
            <a:r>
              <a:rPr lang="en-US" sz="4700" b="1" dirty="0" smtClean="0">
                <a:solidFill>
                  <a:srgbClr val="0070C0"/>
                </a:solidFill>
                <a:latin typeface="AvantGarde" pitchFamily="2" charset="-93"/>
                <a:ea typeface="AvantGarde" pitchFamily="2" charset="-93"/>
                <a:cs typeface="AvantGarde" pitchFamily="2" charset="-93"/>
              </a:rPr>
              <a:t> con </a:t>
            </a:r>
            <a:r>
              <a:rPr lang="en-US" sz="4700" b="1" dirty="0" err="1" smtClean="0">
                <a:solidFill>
                  <a:srgbClr val="0070C0"/>
                </a:solidFill>
                <a:latin typeface="AvantGarde" pitchFamily="2" charset="-93"/>
                <a:ea typeface="AvantGarde" pitchFamily="2" charset="-93"/>
                <a:cs typeface="AvantGarde" pitchFamily="2" charset="-93"/>
              </a:rPr>
              <a:t>hãy</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ăn</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nhiều</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loại</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quả</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Trước</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khi</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ăn</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các</a:t>
            </a:r>
            <a:r>
              <a:rPr lang="en-US" sz="4700" b="1" dirty="0" smtClean="0">
                <a:solidFill>
                  <a:srgbClr val="0070C0"/>
                </a:solidFill>
                <a:latin typeface="AvantGarde" pitchFamily="2" charset="-93"/>
                <a:ea typeface="AvantGarde" pitchFamily="2" charset="-93"/>
                <a:cs typeface="AvantGarde" pitchFamily="2" charset="-93"/>
              </a:rPr>
              <a:t> con </a:t>
            </a:r>
            <a:r>
              <a:rPr lang="en-US" sz="4700" b="1" dirty="0" err="1" smtClean="0">
                <a:solidFill>
                  <a:srgbClr val="0070C0"/>
                </a:solidFill>
                <a:latin typeface="AvantGarde" pitchFamily="2" charset="-93"/>
                <a:ea typeface="AvantGarde" pitchFamily="2" charset="-93"/>
                <a:cs typeface="AvantGarde" pitchFamily="2" charset="-93"/>
              </a:rPr>
              <a:t>phải</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rữa</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tay,rữa</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quả</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Ăn</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xong</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các</a:t>
            </a:r>
            <a:r>
              <a:rPr lang="en-US" sz="4700" b="1" dirty="0" smtClean="0">
                <a:solidFill>
                  <a:srgbClr val="0070C0"/>
                </a:solidFill>
                <a:latin typeface="AvantGarde" pitchFamily="2" charset="-93"/>
                <a:ea typeface="AvantGarde" pitchFamily="2" charset="-93"/>
                <a:cs typeface="AvantGarde" pitchFamily="2" charset="-93"/>
              </a:rPr>
              <a:t> con </a:t>
            </a:r>
            <a:r>
              <a:rPr lang="en-US" sz="4700" b="1" dirty="0" err="1" smtClean="0">
                <a:solidFill>
                  <a:srgbClr val="0070C0"/>
                </a:solidFill>
                <a:latin typeface="AvantGarde" pitchFamily="2" charset="-93"/>
                <a:ea typeface="AvantGarde" pitchFamily="2" charset="-93"/>
                <a:cs typeface="AvantGarde" pitchFamily="2" charset="-93"/>
              </a:rPr>
              <a:t>nhớ</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bỏ</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hạt</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và</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vỏ</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vào</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sọt</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rác</a:t>
            </a:r>
            <a:r>
              <a:rPr lang="en-US" sz="4700" b="1" dirty="0" smtClean="0">
                <a:solidFill>
                  <a:srgbClr val="0070C0"/>
                </a:solidFill>
                <a:latin typeface="AvantGarde" pitchFamily="2" charset="-93"/>
                <a:ea typeface="AvantGarde" pitchFamily="2" charset="-93"/>
                <a:cs typeface="AvantGarde" pitchFamily="2" charset="-93"/>
              </a:rPr>
              <a:t> </a:t>
            </a:r>
            <a:r>
              <a:rPr lang="en-US" sz="4700" b="1" dirty="0" err="1" smtClean="0">
                <a:solidFill>
                  <a:srgbClr val="0070C0"/>
                </a:solidFill>
                <a:latin typeface="AvantGarde" pitchFamily="2" charset="-93"/>
                <a:ea typeface="AvantGarde" pitchFamily="2" charset="-93"/>
                <a:cs typeface="AvantGarde" pitchFamily="2" charset="-93"/>
              </a:rPr>
              <a:t>nhé</a:t>
            </a:r>
            <a:endParaRPr lang="vi-VN" sz="4700" b="1" dirty="0">
              <a:solidFill>
                <a:srgbClr val="0070C0"/>
              </a:solidFill>
              <a:latin typeface="AvantGarde" pitchFamily="2" charset="-93"/>
              <a:ea typeface="AvantGarde" pitchFamily="2" charset="-93"/>
              <a:cs typeface="AvantGarde" pitchFamily="2" charset="-93"/>
            </a:endParaRPr>
          </a:p>
        </p:txBody>
      </p:sp>
    </p:spTree>
    <p:extLst>
      <p:ext uri="{BB962C8B-B14F-4D97-AF65-F5344CB8AC3E}">
        <p14:creationId xmlns:p14="http://schemas.microsoft.com/office/powerpoint/2010/main" val="30671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125</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PowerPoint Presentation</vt:lpstr>
      <vt:lpstr>                     Quả nào quả ấy tròn vo Cành la cành bổng thơm tho khắp vườn</vt:lpstr>
      <vt:lpstr>                 Tay ông năm ấy trồng ươm Bây giờ cháu hái quả thơm biếu bà</vt:lpstr>
      <vt:lpstr>Câu hỏi số 1 Cô vùa đọc xong bài thơ gì,do ai sáng tác</vt:lpstr>
      <vt:lpstr> Câu số 2 Bài thơ nói về điều gì?</vt:lpstr>
      <vt:lpstr>Câu số 3 Trong bài thơ ai đã chăm sóc để có chùm quả ngọt</vt:lpstr>
      <vt:lpstr>Câu số 4 Trong bài thơ bạn nhỏ hái quả biếu ai?</vt:lpstr>
      <vt:lpstr>Câu số 5 Trước và sau khi ăn quả các con sẽ làm gì?</vt:lpstr>
      <vt:lpstr>       Chùm quả ngọt  Rung rinh chùm quả mùa xuân Nhìn xa thì ấm,nhìn gần thì no Quả nào quả ấy tròn vo Cành la cành bổng thơm tho khắp vườn Tay ông năm ấy trồng ươm Bây giờ cháu hái quả thơm biếu bà</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 Hoc Tuoi Tre</dc:creator>
  <cp:lastModifiedBy>Admin</cp:lastModifiedBy>
  <cp:revision>15</cp:revision>
  <dcterms:created xsi:type="dcterms:W3CDTF">2022-02-14T06:11:53Z</dcterms:created>
  <dcterms:modified xsi:type="dcterms:W3CDTF">2023-01-07T02:30:31Z</dcterms:modified>
</cp:coreProperties>
</file>