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58" r:id="rId5"/>
    <p:sldId id="271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72" r:id="rId14"/>
    <p:sldId id="274" r:id="rId15"/>
    <p:sldId id="275" r:id="rId16"/>
    <p:sldId id="267" r:id="rId17"/>
    <p:sldId id="268" r:id="rId18"/>
    <p:sldId id="270" r:id="rId19"/>
    <p:sldId id="27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19/5/2023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28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19/5/2023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50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19/5/2023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87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19/5/2023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19/5/2023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56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19/5/2023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66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19/5/2023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86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19/5/2023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93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19/5/2023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547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19/5/2023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86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19/5/2023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31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D0AB5-0C4D-4370-BAD5-270F643D79DA}" type="datetimeFigureOut">
              <a:rPr lang="en-US" smtClean="0"/>
              <a:t>19/5/2023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" y="1"/>
            <a:ext cx="9040813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2403" y="2030803"/>
            <a:ext cx="5257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</a:p>
          <a:p>
            <a:pPr algn="ctr"/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TÀI: THƠ ẢNH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3600" y="-1"/>
            <a:ext cx="515660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UBND QUẬN LONG BIÊN</a:t>
            </a:r>
          </a:p>
          <a:p>
            <a:pPr algn="ctr"/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TRƯỜNG MẦM NON GIANG BIÊN</a:t>
            </a:r>
            <a:endParaRPr lang="en-US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78" y="913696"/>
            <a:ext cx="871656" cy="9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7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7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8915400" cy="668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83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23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5029200"/>
            <a:ext cx="861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0133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54102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03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638800"/>
            <a:ext cx="91440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5867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Tháy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54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03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8915400" cy="668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89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68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3800" y="1219200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NhoOnBac-TopCa_33vq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86000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4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609600"/>
            <a:ext cx="8305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ĐÍCH- YÊU CẦU: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*Kiến thức: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nhớ tên bài thơ: ảnh Bác, tên tác giả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hiểu nội dung bài thơ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Kỹ năng :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Phát triển khả năng ghi nhớ, ngôn ngữ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Trả lời được câu hỏi của cô rõ ràng mạch lạc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độ: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hứng thú, tích cực tham gia hoạt động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50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1" y="0"/>
            <a:ext cx="9037109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19400" y="990600"/>
            <a:ext cx="58674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dirty="0" smtClean="0"/>
          </a:p>
          <a:p>
            <a:pPr algn="ctr" fontAlgn="base"/>
            <a:r>
              <a:rPr lang="vi-VN" sz="2400" b="1" i="1" dirty="0" smtClean="0">
                <a:solidFill>
                  <a:srgbClr val="00B050"/>
                </a:solidFill>
                <a:effectLst/>
                <a:latin typeface="+mj-lt"/>
              </a:rPr>
              <a:t>Con đang đi giữa đêm trường</a:t>
            </a:r>
            <a:endParaRPr lang="vi-VN" sz="2400" b="1" i="0" dirty="0" smtClean="0">
              <a:solidFill>
                <a:srgbClr val="00B050"/>
              </a:solidFill>
              <a:effectLst/>
              <a:latin typeface="+mj-lt"/>
            </a:endParaRPr>
          </a:p>
          <a:p>
            <a:pPr algn="ctr" fontAlgn="base"/>
            <a:r>
              <a:rPr lang="vi-VN" sz="2400" b="1" i="1" dirty="0" smtClean="0">
                <a:solidFill>
                  <a:srgbClr val="00B050"/>
                </a:solidFill>
                <a:effectLst/>
                <a:latin typeface="+mj-lt"/>
              </a:rPr>
              <a:t>Nhờ Cha soi đuốc dẫn đường cho con</a:t>
            </a:r>
            <a:endParaRPr lang="vi-VN" sz="2400" b="1" i="0" dirty="0" smtClean="0">
              <a:solidFill>
                <a:srgbClr val="00B050"/>
              </a:solidFill>
              <a:effectLst/>
              <a:latin typeface="+mj-lt"/>
            </a:endParaRPr>
          </a:p>
          <a:p>
            <a:pPr algn="ctr" fontAlgn="base"/>
            <a:r>
              <a:rPr lang="vi-VN" sz="2400" b="1" i="1" dirty="0" smtClean="0">
                <a:solidFill>
                  <a:srgbClr val="00B050"/>
                </a:solidFill>
                <a:effectLst/>
                <a:latin typeface="+mj-lt"/>
              </a:rPr>
              <a:t>Công Cha như nước, như non</a:t>
            </a:r>
            <a:endParaRPr lang="vi-VN" sz="2400" b="1" i="0" dirty="0" smtClean="0">
              <a:solidFill>
                <a:srgbClr val="00B050"/>
              </a:solidFill>
              <a:effectLst/>
              <a:latin typeface="+mj-lt"/>
            </a:endParaRPr>
          </a:p>
          <a:p>
            <a:pPr algn="ctr" fontAlgn="base"/>
            <a:r>
              <a:rPr lang="vi-VN" sz="2400" b="1" i="1" dirty="0" smtClean="0">
                <a:solidFill>
                  <a:srgbClr val="00B050"/>
                </a:solidFill>
                <a:effectLst/>
                <a:latin typeface="+mj-lt"/>
              </a:rPr>
              <a:t>Như gương Hồ Thủy, như hòn Thái Sơn.</a:t>
            </a:r>
            <a:endParaRPr lang="vi-VN" sz="2400" b="1" i="0" dirty="0" smtClean="0">
              <a:solidFill>
                <a:srgbClr val="00B050"/>
              </a:solidFill>
              <a:effectLst/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3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8864598" cy="664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9067800" cy="680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37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7642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2398" cy="678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042396" cy="678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94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1499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2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07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0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768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145</Words>
  <Application>Microsoft Office PowerPoint</Application>
  <PresentationFormat>On-screen Show (4:3)</PresentationFormat>
  <Paragraphs>29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Admin</cp:lastModifiedBy>
  <cp:revision>12</cp:revision>
  <dcterms:created xsi:type="dcterms:W3CDTF">2021-03-24T08:56:07Z</dcterms:created>
  <dcterms:modified xsi:type="dcterms:W3CDTF">2023-05-19T01:42:23Z</dcterms:modified>
</cp:coreProperties>
</file>